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286" r:id="rId2"/>
    <p:sldId id="301" r:id="rId3"/>
    <p:sldId id="288" r:id="rId4"/>
    <p:sldId id="268" r:id="rId5"/>
    <p:sldId id="269" r:id="rId6"/>
    <p:sldId id="303" r:id="rId7"/>
    <p:sldId id="289" r:id="rId8"/>
    <p:sldId id="299" r:id="rId9"/>
    <p:sldId id="291" r:id="rId10"/>
    <p:sldId id="302" r:id="rId11"/>
    <p:sldId id="297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00"/>
    <a:srgbClr val="9900CC"/>
    <a:srgbClr val="FFCCFF"/>
    <a:srgbClr val="11C408"/>
    <a:srgbClr val="00FFFF"/>
    <a:srgbClr val="33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14" autoAdjust="0"/>
    <p:restoredTop sz="98832" autoAdjust="0"/>
  </p:normalViewPr>
  <p:slideViewPr>
    <p:cSldViewPr>
      <p:cViewPr varScale="1">
        <p:scale>
          <a:sx n="71" d="100"/>
          <a:sy n="71" d="100"/>
        </p:scale>
        <p:origin x="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0E481D4-3CF2-49CA-B43C-2345BE3B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11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4EBEDFF-DABC-46E8-B27C-4A9727A0B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25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4AE-3579-4E6E-BB4F-719B5D26FD15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6D28C69-B3E2-450C-9E43-FC70CD2E52A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1FF4-5223-4E74-9996-FFF0F994443C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4FC1007-156C-46FC-BB99-5F3136A60C9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6E96-D193-4A9A-B696-3AA24A647C74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B19D21-727B-46C7-8E90-CAFB11F3979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D26D-E8B5-4DEC-BA91-859CA0FD39ED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2F6A59E-8DD5-49C0-9663-545116192B0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9CE8-9000-4784-AD15-FAC056813152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C5AC6CD-C09F-44E6-8A41-5E5BFEB7FB90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DE89-7BB1-485E-9605-819E9789FAF3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6C2AB1F-FC8B-4A4E-BB41-5F02849C819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DB6E-05CF-4465-8A87-245132F2BF06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74D36D-5728-4EE8-ABCF-720FCCE941A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68C8-5905-4C89-B0FB-5C790BC1D652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D45480E-2A58-4169-BDC7-D11F72B0543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51DD-0CE4-4423-9024-0A42ED1528FD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83D054E-F767-40F7-8A93-5F368F59CBE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1AA2-E462-44DA-BE5D-8F37278680C6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87B9191-6A8D-4802-B2FF-C26249A5140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3F4A-28FD-4748-9B6C-115F081D3A79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8C9669-05FD-4A6D-8D6C-795720FF346F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994A27-96E5-4908-BE38-9CCB013D3D1A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  <a:lvl2pPr lvl="1">
              <a:defRPr/>
            </a:lvl2pPr>
          </a:lstStyle>
          <a:p>
            <a:pPr lvl="1">
              <a:defRPr/>
            </a:pPr>
            <a:fld id="{BA83D1D2-9D8F-4837-8F46-24133669A64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3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5" r:id="rId10"/>
    <p:sldLayoutId id="214748410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5"/>
          <p:cNvGrpSpPr>
            <a:grpSpLocks/>
          </p:cNvGrpSpPr>
          <p:nvPr/>
        </p:nvGrpSpPr>
        <p:grpSpPr bwMode="auto">
          <a:xfrm>
            <a:off x="304800" y="304800"/>
            <a:ext cx="1447800" cy="2000250"/>
            <a:chOff x="240" y="132"/>
            <a:chExt cx="2352" cy="2412"/>
          </a:xfrm>
        </p:grpSpPr>
        <p:sp>
          <p:nvSpPr>
            <p:cNvPr id="45082" name="Freeform 26"/>
            <p:cNvSpPr>
              <a:spLocks/>
            </p:cNvSpPr>
            <p:nvPr/>
          </p:nvSpPr>
          <p:spPr bwMode="auto">
            <a:xfrm rot="-3872960">
              <a:off x="405" y="145"/>
              <a:ext cx="228" cy="459"/>
            </a:xfrm>
            <a:custGeom>
              <a:avLst/>
              <a:gdLst/>
              <a:ahLst/>
              <a:cxnLst>
                <a:cxn ang="0">
                  <a:pos x="93" y="749"/>
                </a:cxn>
                <a:cxn ang="0">
                  <a:pos x="95" y="666"/>
                </a:cxn>
                <a:cxn ang="0">
                  <a:pos x="76" y="622"/>
                </a:cxn>
                <a:cxn ang="0">
                  <a:pos x="51" y="580"/>
                </a:cxn>
                <a:cxn ang="0">
                  <a:pos x="23" y="535"/>
                </a:cxn>
                <a:cxn ang="0">
                  <a:pos x="2" y="447"/>
                </a:cxn>
                <a:cxn ang="0">
                  <a:pos x="15" y="396"/>
                </a:cxn>
                <a:cxn ang="0">
                  <a:pos x="38" y="356"/>
                </a:cxn>
                <a:cxn ang="0">
                  <a:pos x="53" y="382"/>
                </a:cxn>
                <a:cxn ang="0">
                  <a:pos x="74" y="428"/>
                </a:cxn>
                <a:cxn ang="0">
                  <a:pos x="122" y="417"/>
                </a:cxn>
                <a:cxn ang="0">
                  <a:pos x="110" y="352"/>
                </a:cxn>
                <a:cxn ang="0">
                  <a:pos x="74" y="291"/>
                </a:cxn>
                <a:cxn ang="0">
                  <a:pos x="63" y="227"/>
                </a:cxn>
                <a:cxn ang="0">
                  <a:pos x="120" y="225"/>
                </a:cxn>
                <a:cxn ang="0">
                  <a:pos x="154" y="286"/>
                </a:cxn>
                <a:cxn ang="0">
                  <a:pos x="182" y="278"/>
                </a:cxn>
                <a:cxn ang="0">
                  <a:pos x="165" y="221"/>
                </a:cxn>
                <a:cxn ang="0">
                  <a:pos x="152" y="187"/>
                </a:cxn>
                <a:cxn ang="0">
                  <a:pos x="139" y="145"/>
                </a:cxn>
                <a:cxn ang="0">
                  <a:pos x="123" y="73"/>
                </a:cxn>
                <a:cxn ang="0">
                  <a:pos x="186" y="71"/>
                </a:cxn>
                <a:cxn ang="0">
                  <a:pos x="203" y="124"/>
                </a:cxn>
                <a:cxn ang="0">
                  <a:pos x="217" y="185"/>
                </a:cxn>
                <a:cxn ang="0">
                  <a:pos x="228" y="194"/>
                </a:cxn>
                <a:cxn ang="0">
                  <a:pos x="228" y="33"/>
                </a:cxn>
                <a:cxn ang="0">
                  <a:pos x="274" y="0"/>
                </a:cxn>
                <a:cxn ang="0">
                  <a:pos x="302" y="50"/>
                </a:cxn>
                <a:cxn ang="0">
                  <a:pos x="285" y="101"/>
                </a:cxn>
                <a:cxn ang="0">
                  <a:pos x="376" y="109"/>
                </a:cxn>
                <a:cxn ang="0">
                  <a:pos x="352" y="143"/>
                </a:cxn>
                <a:cxn ang="0">
                  <a:pos x="283" y="194"/>
                </a:cxn>
                <a:cxn ang="0">
                  <a:pos x="403" y="221"/>
                </a:cxn>
                <a:cxn ang="0">
                  <a:pos x="405" y="259"/>
                </a:cxn>
                <a:cxn ang="0">
                  <a:pos x="289" y="312"/>
                </a:cxn>
                <a:cxn ang="0">
                  <a:pos x="289" y="360"/>
                </a:cxn>
                <a:cxn ang="0">
                  <a:pos x="390" y="329"/>
                </a:cxn>
                <a:cxn ang="0">
                  <a:pos x="456" y="373"/>
                </a:cxn>
                <a:cxn ang="0">
                  <a:pos x="431" y="422"/>
                </a:cxn>
                <a:cxn ang="0">
                  <a:pos x="274" y="455"/>
                </a:cxn>
                <a:cxn ang="0">
                  <a:pos x="315" y="478"/>
                </a:cxn>
                <a:cxn ang="0">
                  <a:pos x="384" y="500"/>
                </a:cxn>
                <a:cxn ang="0">
                  <a:pos x="371" y="550"/>
                </a:cxn>
                <a:cxn ang="0">
                  <a:pos x="346" y="599"/>
                </a:cxn>
                <a:cxn ang="0">
                  <a:pos x="314" y="645"/>
                </a:cxn>
                <a:cxn ang="0">
                  <a:pos x="255" y="679"/>
                </a:cxn>
                <a:cxn ang="0">
                  <a:pos x="171" y="728"/>
                </a:cxn>
                <a:cxn ang="0">
                  <a:pos x="344" y="517"/>
                </a:cxn>
                <a:cxn ang="0">
                  <a:pos x="380" y="244"/>
                </a:cxn>
                <a:cxn ang="0">
                  <a:pos x="249" y="181"/>
                </a:cxn>
                <a:cxn ang="0">
                  <a:pos x="184" y="459"/>
                </a:cxn>
                <a:cxn ang="0">
                  <a:pos x="142" y="679"/>
                </a:cxn>
                <a:cxn ang="0">
                  <a:pos x="129" y="749"/>
                </a:cxn>
                <a:cxn ang="0">
                  <a:pos x="114" y="789"/>
                </a:cxn>
                <a:cxn ang="0">
                  <a:pos x="93" y="823"/>
                </a:cxn>
                <a:cxn ang="0">
                  <a:pos x="66" y="860"/>
                </a:cxn>
                <a:cxn ang="0">
                  <a:pos x="28" y="909"/>
                </a:cxn>
                <a:cxn ang="0">
                  <a:pos x="78" y="780"/>
                </a:cxn>
              </a:cxnLst>
              <a:rect l="0" t="0" r="r" b="b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auto">
            <a:xfrm rot="1411064">
              <a:off x="338" y="480"/>
              <a:ext cx="286" cy="406"/>
            </a:xfrm>
            <a:custGeom>
              <a:avLst/>
              <a:gdLst/>
              <a:ahLst/>
              <a:cxnLst>
                <a:cxn ang="0">
                  <a:pos x="456" y="144"/>
                </a:cxn>
                <a:cxn ang="0">
                  <a:pos x="432" y="222"/>
                </a:cxn>
                <a:cxn ang="0">
                  <a:pos x="437" y="270"/>
                </a:cxn>
                <a:cxn ang="0">
                  <a:pos x="451" y="315"/>
                </a:cxn>
                <a:cxn ang="0">
                  <a:pos x="464" y="368"/>
                </a:cxn>
                <a:cxn ang="0">
                  <a:pos x="462" y="458"/>
                </a:cxn>
                <a:cxn ang="0">
                  <a:pos x="435" y="503"/>
                </a:cxn>
                <a:cxn ang="0">
                  <a:pos x="401" y="538"/>
                </a:cxn>
                <a:cxn ang="0">
                  <a:pos x="395" y="507"/>
                </a:cxn>
                <a:cxn ang="0">
                  <a:pos x="388" y="458"/>
                </a:cxn>
                <a:cxn ang="0">
                  <a:pos x="338" y="454"/>
                </a:cxn>
                <a:cxn ang="0">
                  <a:pos x="331" y="521"/>
                </a:cxn>
                <a:cxn ang="0">
                  <a:pos x="348" y="587"/>
                </a:cxn>
                <a:cxn ang="0">
                  <a:pos x="342" y="654"/>
                </a:cxn>
                <a:cxn ang="0">
                  <a:pos x="285" y="640"/>
                </a:cxn>
                <a:cxn ang="0">
                  <a:pos x="270" y="572"/>
                </a:cxn>
                <a:cxn ang="0">
                  <a:pos x="240" y="570"/>
                </a:cxn>
                <a:cxn ang="0">
                  <a:pos x="241" y="631"/>
                </a:cxn>
                <a:cxn ang="0">
                  <a:pos x="245" y="667"/>
                </a:cxn>
                <a:cxn ang="0">
                  <a:pos x="247" y="711"/>
                </a:cxn>
                <a:cxn ang="0">
                  <a:pos x="241" y="785"/>
                </a:cxn>
                <a:cxn ang="0">
                  <a:pos x="183" y="770"/>
                </a:cxn>
                <a:cxn ang="0">
                  <a:pos x="179" y="713"/>
                </a:cxn>
                <a:cxn ang="0">
                  <a:pos x="184" y="652"/>
                </a:cxn>
                <a:cxn ang="0">
                  <a:pos x="175" y="638"/>
                </a:cxn>
                <a:cxn ang="0">
                  <a:pos x="129" y="796"/>
                </a:cxn>
                <a:cxn ang="0">
                  <a:pos x="78" y="813"/>
                </a:cxn>
                <a:cxn ang="0">
                  <a:pos x="63" y="758"/>
                </a:cxn>
                <a:cxn ang="0">
                  <a:pos x="93" y="713"/>
                </a:cxn>
                <a:cxn ang="0">
                  <a:pos x="8" y="680"/>
                </a:cxn>
                <a:cxn ang="0">
                  <a:pos x="42" y="654"/>
                </a:cxn>
                <a:cxn ang="0">
                  <a:pos x="122" y="625"/>
                </a:cxn>
                <a:cxn ang="0">
                  <a:pos x="13" y="566"/>
                </a:cxn>
                <a:cxn ang="0">
                  <a:pos x="23" y="528"/>
                </a:cxn>
                <a:cxn ang="0">
                  <a:pos x="146" y="509"/>
                </a:cxn>
                <a:cxn ang="0">
                  <a:pos x="160" y="464"/>
                </a:cxn>
                <a:cxn ang="0">
                  <a:pos x="57" y="465"/>
                </a:cxn>
                <a:cxn ang="0">
                  <a:pos x="4" y="405"/>
                </a:cxn>
                <a:cxn ang="0">
                  <a:pos x="42" y="365"/>
                </a:cxn>
                <a:cxn ang="0">
                  <a:pos x="202" y="376"/>
                </a:cxn>
                <a:cxn ang="0">
                  <a:pos x="169" y="344"/>
                </a:cxn>
                <a:cxn ang="0">
                  <a:pos x="108" y="302"/>
                </a:cxn>
                <a:cxn ang="0">
                  <a:pos x="135" y="258"/>
                </a:cxn>
                <a:cxn ang="0">
                  <a:pos x="171" y="216"/>
                </a:cxn>
                <a:cxn ang="0">
                  <a:pos x="217" y="184"/>
                </a:cxn>
                <a:cxn ang="0">
                  <a:pos x="281" y="165"/>
                </a:cxn>
                <a:cxn ang="0">
                  <a:pos x="376" y="140"/>
                </a:cxn>
                <a:cxn ang="0">
                  <a:pos x="152" y="296"/>
                </a:cxn>
                <a:cxn ang="0">
                  <a:pos x="42" y="549"/>
                </a:cxn>
                <a:cxn ang="0">
                  <a:pos x="150" y="646"/>
                </a:cxn>
                <a:cxn ang="0">
                  <a:pos x="289" y="399"/>
                </a:cxn>
                <a:cxn ang="0">
                  <a:pos x="390" y="197"/>
                </a:cxn>
                <a:cxn ang="0">
                  <a:pos x="422" y="131"/>
                </a:cxn>
                <a:cxn ang="0">
                  <a:pos x="447" y="99"/>
                </a:cxn>
                <a:cxn ang="0">
                  <a:pos x="477" y="72"/>
                </a:cxn>
                <a:cxn ang="0">
                  <a:pos x="513" y="43"/>
                </a:cxn>
                <a:cxn ang="0">
                  <a:pos x="563" y="7"/>
                </a:cxn>
                <a:cxn ang="0">
                  <a:pos x="479" y="118"/>
                </a:cxn>
              </a:cxnLst>
              <a:rect l="0" t="0" r="r" b="b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auto">
            <a:xfrm>
              <a:off x="240" y="480"/>
              <a:ext cx="433" cy="2064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auto">
            <a:xfrm rot="-4460609">
              <a:off x="506" y="250"/>
              <a:ext cx="465" cy="230"/>
            </a:xfrm>
            <a:custGeom>
              <a:avLst/>
              <a:gdLst/>
              <a:ahLst/>
              <a:cxnLst>
                <a:cxn ang="0">
                  <a:pos x="184" y="311"/>
                </a:cxn>
                <a:cxn ang="0">
                  <a:pos x="256" y="273"/>
                </a:cxn>
                <a:cxn ang="0">
                  <a:pos x="287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3"/>
                </a:cxn>
                <a:cxn ang="0">
                  <a:pos x="452" y="70"/>
                </a:cxn>
                <a:cxn ang="0">
                  <a:pos x="500" y="70"/>
                </a:cxn>
                <a:cxn ang="0">
                  <a:pos x="482" y="95"/>
                </a:cxn>
                <a:cxn ang="0">
                  <a:pos x="454" y="137"/>
                </a:cxn>
                <a:cxn ang="0">
                  <a:pos x="486" y="173"/>
                </a:cxn>
                <a:cxn ang="0">
                  <a:pos x="538" y="131"/>
                </a:cxn>
                <a:cxn ang="0">
                  <a:pos x="572" y="70"/>
                </a:cxn>
                <a:cxn ang="0">
                  <a:pos x="623" y="28"/>
                </a:cxn>
                <a:cxn ang="0">
                  <a:pos x="654" y="78"/>
                </a:cxn>
                <a:cxn ang="0">
                  <a:pos x="617" y="137"/>
                </a:cxn>
                <a:cxn ang="0">
                  <a:pos x="638" y="157"/>
                </a:cxn>
                <a:cxn ang="0">
                  <a:pos x="678" y="114"/>
                </a:cxn>
                <a:cxn ang="0">
                  <a:pos x="703" y="87"/>
                </a:cxn>
                <a:cxn ang="0">
                  <a:pos x="732" y="53"/>
                </a:cxn>
                <a:cxn ang="0">
                  <a:pos x="787" y="5"/>
                </a:cxn>
                <a:cxn ang="0">
                  <a:pos x="819" y="59"/>
                </a:cxn>
                <a:cxn ang="0">
                  <a:pos x="781" y="100"/>
                </a:cxn>
                <a:cxn ang="0">
                  <a:pos x="733" y="140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48"/>
                </a:cxn>
                <a:cxn ang="0">
                  <a:pos x="842" y="161"/>
                </a:cxn>
                <a:cxn ang="0">
                  <a:pos x="880" y="243"/>
                </a:cxn>
                <a:cxn ang="0">
                  <a:pos x="838" y="239"/>
                </a:cxn>
                <a:cxn ang="0">
                  <a:pos x="760" y="203"/>
                </a:cxn>
                <a:cxn ang="0">
                  <a:pos x="796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5" y="363"/>
                </a:cxn>
                <a:cxn ang="0">
                  <a:pos x="692" y="443"/>
                </a:cxn>
                <a:cxn ang="0">
                  <a:pos x="635" y="445"/>
                </a:cxn>
                <a:cxn ang="0">
                  <a:pos x="530" y="325"/>
                </a:cxn>
                <a:cxn ang="0">
                  <a:pos x="530" y="370"/>
                </a:cxn>
                <a:cxn ang="0">
                  <a:pos x="543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2"/>
                </a:cxn>
                <a:cxn ang="0">
                  <a:pos x="325" y="418"/>
                </a:cxn>
                <a:cxn ang="0">
                  <a:pos x="241" y="370"/>
                </a:cxn>
                <a:cxn ang="0">
                  <a:pos x="509" y="416"/>
                </a:cxn>
                <a:cxn ang="0">
                  <a:pos x="764" y="311"/>
                </a:cxn>
                <a:cxn ang="0">
                  <a:pos x="754" y="167"/>
                </a:cxn>
                <a:cxn ang="0">
                  <a:pos x="482" y="249"/>
                </a:cxn>
                <a:cxn ang="0">
                  <a:pos x="270" y="321"/>
                </a:cxn>
                <a:cxn ang="0">
                  <a:pos x="201" y="344"/>
                </a:cxn>
                <a:cxn ang="0">
                  <a:pos x="159" y="349"/>
                </a:cxn>
                <a:cxn ang="0">
                  <a:pos x="119" y="348"/>
                </a:cxn>
                <a:cxn ang="0">
                  <a:pos x="74" y="344"/>
                </a:cxn>
                <a:cxn ang="0">
                  <a:pos x="13" y="334"/>
                </a:cxn>
                <a:cxn ang="0">
                  <a:pos x="150" y="313"/>
                </a:cxn>
              </a:cxnLst>
              <a:rect l="0" t="0" r="r" b="b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auto">
            <a:xfrm>
              <a:off x="673" y="433"/>
              <a:ext cx="464" cy="230"/>
            </a:xfrm>
            <a:custGeom>
              <a:avLst/>
              <a:gdLst/>
              <a:ahLst/>
              <a:cxnLst>
                <a:cxn ang="0">
                  <a:pos x="184" y="312"/>
                </a:cxn>
                <a:cxn ang="0">
                  <a:pos x="256" y="274"/>
                </a:cxn>
                <a:cxn ang="0">
                  <a:pos x="285" y="234"/>
                </a:cxn>
                <a:cxn ang="0">
                  <a:pos x="309" y="194"/>
                </a:cxn>
                <a:cxn ang="0">
                  <a:pos x="336" y="146"/>
                </a:cxn>
                <a:cxn ang="0">
                  <a:pos x="401" y="84"/>
                </a:cxn>
                <a:cxn ang="0">
                  <a:pos x="450" y="72"/>
                </a:cxn>
                <a:cxn ang="0">
                  <a:pos x="498" y="70"/>
                </a:cxn>
                <a:cxn ang="0">
                  <a:pos x="482" y="97"/>
                </a:cxn>
                <a:cxn ang="0">
                  <a:pos x="454" y="137"/>
                </a:cxn>
                <a:cxn ang="0">
                  <a:pos x="484" y="173"/>
                </a:cxn>
                <a:cxn ang="0">
                  <a:pos x="538" y="133"/>
                </a:cxn>
                <a:cxn ang="0">
                  <a:pos x="572" y="72"/>
                </a:cxn>
                <a:cxn ang="0">
                  <a:pos x="623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6" y="160"/>
                </a:cxn>
                <a:cxn ang="0">
                  <a:pos x="678" y="114"/>
                </a:cxn>
                <a:cxn ang="0">
                  <a:pos x="701" y="88"/>
                </a:cxn>
                <a:cxn ang="0">
                  <a:pos x="730" y="55"/>
                </a:cxn>
                <a:cxn ang="0">
                  <a:pos x="787" y="6"/>
                </a:cxn>
                <a:cxn ang="0">
                  <a:pos x="817" y="59"/>
                </a:cxn>
                <a:cxn ang="0">
                  <a:pos x="781" y="101"/>
                </a:cxn>
                <a:cxn ang="0">
                  <a:pos x="733" y="143"/>
                </a:cxn>
                <a:cxn ang="0">
                  <a:pos x="732" y="156"/>
                </a:cxn>
                <a:cxn ang="0">
                  <a:pos x="874" y="76"/>
                </a:cxn>
                <a:cxn ang="0">
                  <a:pos x="924" y="99"/>
                </a:cxn>
                <a:cxn ang="0">
                  <a:pos x="895" y="150"/>
                </a:cxn>
                <a:cxn ang="0">
                  <a:pos x="842" y="162"/>
                </a:cxn>
                <a:cxn ang="0">
                  <a:pos x="880" y="243"/>
                </a:cxn>
                <a:cxn ang="0">
                  <a:pos x="836" y="240"/>
                </a:cxn>
                <a:cxn ang="0">
                  <a:pos x="760" y="204"/>
                </a:cxn>
                <a:cxn ang="0">
                  <a:pos x="794" y="321"/>
                </a:cxn>
                <a:cxn ang="0">
                  <a:pos x="764" y="342"/>
                </a:cxn>
                <a:cxn ang="0">
                  <a:pos x="661" y="268"/>
                </a:cxn>
                <a:cxn ang="0">
                  <a:pos x="619" y="291"/>
                </a:cxn>
                <a:cxn ang="0">
                  <a:pos x="694" y="363"/>
                </a:cxn>
                <a:cxn ang="0">
                  <a:pos x="690" y="443"/>
                </a:cxn>
                <a:cxn ang="0">
                  <a:pos x="635" y="445"/>
                </a:cxn>
                <a:cxn ang="0">
                  <a:pos x="528" y="325"/>
                </a:cxn>
                <a:cxn ang="0">
                  <a:pos x="528" y="373"/>
                </a:cxn>
                <a:cxn ang="0">
                  <a:pos x="541" y="445"/>
                </a:cxn>
                <a:cxn ang="0">
                  <a:pos x="494" y="456"/>
                </a:cxn>
                <a:cxn ang="0">
                  <a:pos x="439" y="460"/>
                </a:cxn>
                <a:cxn ang="0">
                  <a:pos x="384" y="453"/>
                </a:cxn>
                <a:cxn ang="0">
                  <a:pos x="323" y="418"/>
                </a:cxn>
                <a:cxn ang="0">
                  <a:pos x="239" y="371"/>
                </a:cxn>
                <a:cxn ang="0">
                  <a:pos x="509" y="418"/>
                </a:cxn>
                <a:cxn ang="0">
                  <a:pos x="764" y="314"/>
                </a:cxn>
                <a:cxn ang="0">
                  <a:pos x="754" y="167"/>
                </a:cxn>
                <a:cxn ang="0">
                  <a:pos x="481" y="249"/>
                </a:cxn>
                <a:cxn ang="0">
                  <a:pos x="268" y="321"/>
                </a:cxn>
                <a:cxn ang="0">
                  <a:pos x="201" y="344"/>
                </a:cxn>
                <a:cxn ang="0">
                  <a:pos x="159" y="352"/>
                </a:cxn>
                <a:cxn ang="0">
                  <a:pos x="117" y="350"/>
                </a:cxn>
                <a:cxn ang="0">
                  <a:pos x="74" y="344"/>
                </a:cxn>
                <a:cxn ang="0">
                  <a:pos x="13" y="335"/>
                </a:cxn>
                <a:cxn ang="0">
                  <a:pos x="148" y="316"/>
                </a:cxn>
              </a:cxnLst>
              <a:rect l="0" t="0" r="r" b="b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auto">
            <a:xfrm rot="4272610">
              <a:off x="556" y="672"/>
              <a:ext cx="463" cy="230"/>
            </a:xfrm>
            <a:custGeom>
              <a:avLst/>
              <a:gdLst/>
              <a:ahLst/>
              <a:cxnLst>
                <a:cxn ang="0">
                  <a:pos x="185" y="314"/>
                </a:cxn>
                <a:cxn ang="0">
                  <a:pos x="255" y="274"/>
                </a:cxn>
                <a:cxn ang="0">
                  <a:pos x="285" y="236"/>
                </a:cxn>
                <a:cxn ang="0">
                  <a:pos x="310" y="194"/>
                </a:cxn>
                <a:cxn ang="0">
                  <a:pos x="337" y="147"/>
                </a:cxn>
                <a:cxn ang="0">
                  <a:pos x="400" y="84"/>
                </a:cxn>
                <a:cxn ang="0">
                  <a:pos x="451" y="73"/>
                </a:cxn>
                <a:cxn ang="0">
                  <a:pos x="498" y="73"/>
                </a:cxn>
                <a:cxn ang="0">
                  <a:pos x="481" y="97"/>
                </a:cxn>
                <a:cxn ang="0">
                  <a:pos x="453" y="137"/>
                </a:cxn>
                <a:cxn ang="0">
                  <a:pos x="485" y="173"/>
                </a:cxn>
                <a:cxn ang="0">
                  <a:pos x="536" y="134"/>
                </a:cxn>
                <a:cxn ang="0">
                  <a:pos x="571" y="73"/>
                </a:cxn>
                <a:cxn ang="0">
                  <a:pos x="622" y="29"/>
                </a:cxn>
                <a:cxn ang="0">
                  <a:pos x="654" y="78"/>
                </a:cxn>
                <a:cxn ang="0">
                  <a:pos x="616" y="137"/>
                </a:cxn>
                <a:cxn ang="0">
                  <a:pos x="637" y="160"/>
                </a:cxn>
                <a:cxn ang="0">
                  <a:pos x="677" y="115"/>
                </a:cxn>
                <a:cxn ang="0">
                  <a:pos x="702" y="88"/>
                </a:cxn>
                <a:cxn ang="0">
                  <a:pos x="730" y="56"/>
                </a:cxn>
                <a:cxn ang="0">
                  <a:pos x="787" y="6"/>
                </a:cxn>
                <a:cxn ang="0">
                  <a:pos x="818" y="59"/>
                </a:cxn>
                <a:cxn ang="0">
                  <a:pos x="780" y="101"/>
                </a:cxn>
                <a:cxn ang="0">
                  <a:pos x="732" y="143"/>
                </a:cxn>
                <a:cxn ang="0">
                  <a:pos x="730" y="158"/>
                </a:cxn>
                <a:cxn ang="0">
                  <a:pos x="873" y="78"/>
                </a:cxn>
                <a:cxn ang="0">
                  <a:pos x="922" y="101"/>
                </a:cxn>
                <a:cxn ang="0">
                  <a:pos x="894" y="151"/>
                </a:cxn>
                <a:cxn ang="0">
                  <a:pos x="841" y="162"/>
                </a:cxn>
                <a:cxn ang="0">
                  <a:pos x="879" y="246"/>
                </a:cxn>
                <a:cxn ang="0">
                  <a:pos x="837" y="240"/>
                </a:cxn>
                <a:cxn ang="0">
                  <a:pos x="759" y="204"/>
                </a:cxn>
                <a:cxn ang="0">
                  <a:pos x="795" y="322"/>
                </a:cxn>
                <a:cxn ang="0">
                  <a:pos x="763" y="343"/>
                </a:cxn>
                <a:cxn ang="0">
                  <a:pos x="660" y="268"/>
                </a:cxn>
                <a:cxn ang="0">
                  <a:pos x="618" y="291"/>
                </a:cxn>
                <a:cxn ang="0">
                  <a:pos x="694" y="365"/>
                </a:cxn>
                <a:cxn ang="0">
                  <a:pos x="690" y="443"/>
                </a:cxn>
                <a:cxn ang="0">
                  <a:pos x="633" y="447"/>
                </a:cxn>
                <a:cxn ang="0">
                  <a:pos x="529" y="326"/>
                </a:cxn>
                <a:cxn ang="0">
                  <a:pos x="529" y="373"/>
                </a:cxn>
                <a:cxn ang="0">
                  <a:pos x="542" y="445"/>
                </a:cxn>
                <a:cxn ang="0">
                  <a:pos x="493" y="459"/>
                </a:cxn>
                <a:cxn ang="0">
                  <a:pos x="438" y="460"/>
                </a:cxn>
                <a:cxn ang="0">
                  <a:pos x="382" y="453"/>
                </a:cxn>
                <a:cxn ang="0">
                  <a:pos x="323" y="419"/>
                </a:cxn>
                <a:cxn ang="0">
                  <a:pos x="240" y="371"/>
                </a:cxn>
                <a:cxn ang="0">
                  <a:pos x="508" y="419"/>
                </a:cxn>
                <a:cxn ang="0">
                  <a:pos x="763" y="314"/>
                </a:cxn>
                <a:cxn ang="0">
                  <a:pos x="753" y="170"/>
                </a:cxn>
                <a:cxn ang="0">
                  <a:pos x="481" y="249"/>
                </a:cxn>
                <a:cxn ang="0">
                  <a:pos x="268" y="322"/>
                </a:cxn>
                <a:cxn ang="0">
                  <a:pos x="200" y="346"/>
                </a:cxn>
                <a:cxn ang="0">
                  <a:pos x="160" y="352"/>
                </a:cxn>
                <a:cxn ang="0">
                  <a:pos x="118" y="350"/>
                </a:cxn>
                <a:cxn ang="0">
                  <a:pos x="73" y="345"/>
                </a:cxn>
                <a:cxn ang="0">
                  <a:pos x="12" y="337"/>
                </a:cxn>
                <a:cxn ang="0">
                  <a:pos x="149" y="316"/>
                </a:cxn>
              </a:cxnLst>
              <a:rect l="0" t="0" r="r" b="b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auto">
            <a:xfrm rot="-6204866">
              <a:off x="1527" y="-513"/>
              <a:ext cx="360" cy="1769"/>
            </a:xfrm>
            <a:custGeom>
              <a:avLst/>
              <a:gdLst/>
              <a:ahLst/>
              <a:cxnLst>
                <a:cxn ang="0">
                  <a:pos x="703" y="331"/>
                </a:cxn>
                <a:cxn ang="0">
                  <a:pos x="699" y="488"/>
                </a:cxn>
                <a:cxn ang="0">
                  <a:pos x="737" y="576"/>
                </a:cxn>
                <a:cxn ang="0">
                  <a:pos x="783" y="656"/>
                </a:cxn>
                <a:cxn ang="0">
                  <a:pos x="838" y="745"/>
                </a:cxn>
                <a:cxn ang="0">
                  <a:pos x="882" y="914"/>
                </a:cxn>
                <a:cxn ang="0">
                  <a:pos x="855" y="1011"/>
                </a:cxn>
                <a:cxn ang="0">
                  <a:pos x="810" y="1093"/>
                </a:cxn>
                <a:cxn ang="0">
                  <a:pos x="783" y="1040"/>
                </a:cxn>
                <a:cxn ang="0">
                  <a:pos x="741" y="952"/>
                </a:cxn>
                <a:cxn ang="0">
                  <a:pos x="650" y="971"/>
                </a:cxn>
                <a:cxn ang="0">
                  <a:pos x="669" y="1099"/>
                </a:cxn>
                <a:cxn ang="0">
                  <a:pos x="739" y="1215"/>
                </a:cxn>
                <a:cxn ang="0">
                  <a:pos x="764" y="1342"/>
                </a:cxn>
                <a:cxn ang="0">
                  <a:pos x="650" y="1348"/>
                </a:cxn>
                <a:cxn ang="0">
                  <a:pos x="585" y="1228"/>
                </a:cxn>
                <a:cxn ang="0">
                  <a:pos x="528" y="1241"/>
                </a:cxn>
                <a:cxn ang="0">
                  <a:pos x="564" y="1353"/>
                </a:cxn>
                <a:cxn ang="0">
                  <a:pos x="589" y="1420"/>
                </a:cxn>
                <a:cxn ang="0">
                  <a:pos x="616" y="1498"/>
                </a:cxn>
                <a:cxn ang="0">
                  <a:pos x="644" y="1640"/>
                </a:cxn>
                <a:cxn ang="0">
                  <a:pos x="524" y="1642"/>
                </a:cxn>
                <a:cxn ang="0">
                  <a:pos x="490" y="1538"/>
                </a:cxn>
                <a:cxn ang="0">
                  <a:pos x="466" y="1420"/>
                </a:cxn>
                <a:cxn ang="0">
                  <a:pos x="443" y="1403"/>
                </a:cxn>
                <a:cxn ang="0">
                  <a:pos x="441" y="1718"/>
                </a:cxn>
                <a:cxn ang="0">
                  <a:pos x="355" y="1781"/>
                </a:cxn>
                <a:cxn ang="0">
                  <a:pos x="298" y="1686"/>
                </a:cxn>
                <a:cxn ang="0">
                  <a:pos x="331" y="1583"/>
                </a:cxn>
                <a:cxn ang="0">
                  <a:pos x="154" y="1568"/>
                </a:cxn>
                <a:cxn ang="0">
                  <a:pos x="203" y="1502"/>
                </a:cxn>
                <a:cxn ang="0">
                  <a:pos x="336" y="1405"/>
                </a:cxn>
                <a:cxn ang="0">
                  <a:pos x="104" y="1353"/>
                </a:cxn>
                <a:cxn ang="0">
                  <a:pos x="99" y="1279"/>
                </a:cxn>
                <a:cxn ang="0">
                  <a:pos x="323" y="1177"/>
                </a:cxn>
                <a:cxn ang="0">
                  <a:pos x="323" y="1085"/>
                </a:cxn>
                <a:cxn ang="0">
                  <a:pos x="129" y="1142"/>
                </a:cxn>
                <a:cxn ang="0">
                  <a:pos x="0" y="1059"/>
                </a:cxn>
                <a:cxn ang="0">
                  <a:pos x="49" y="962"/>
                </a:cxn>
                <a:cxn ang="0">
                  <a:pos x="353" y="901"/>
                </a:cxn>
                <a:cxn ang="0">
                  <a:pos x="273" y="855"/>
                </a:cxn>
                <a:cxn ang="0">
                  <a:pos x="138" y="810"/>
                </a:cxn>
                <a:cxn ang="0">
                  <a:pos x="165" y="713"/>
                </a:cxn>
                <a:cxn ang="0">
                  <a:pos x="213" y="618"/>
                </a:cxn>
                <a:cxn ang="0">
                  <a:pos x="277" y="532"/>
                </a:cxn>
                <a:cxn ang="0">
                  <a:pos x="391" y="464"/>
                </a:cxn>
                <a:cxn ang="0">
                  <a:pos x="553" y="367"/>
                </a:cxn>
                <a:cxn ang="0">
                  <a:pos x="216" y="777"/>
                </a:cxn>
                <a:cxn ang="0">
                  <a:pos x="148" y="1308"/>
                </a:cxn>
                <a:cxn ang="0">
                  <a:pos x="403" y="1429"/>
                </a:cxn>
                <a:cxn ang="0">
                  <a:pos x="526" y="893"/>
                </a:cxn>
                <a:cxn ang="0">
                  <a:pos x="608" y="466"/>
                </a:cxn>
                <a:cxn ang="0">
                  <a:pos x="635" y="327"/>
                </a:cxn>
                <a:cxn ang="0">
                  <a:pos x="661" y="253"/>
                </a:cxn>
                <a:cxn ang="0">
                  <a:pos x="705" y="184"/>
                </a:cxn>
                <a:cxn ang="0">
                  <a:pos x="756" y="112"/>
                </a:cxn>
                <a:cxn ang="0">
                  <a:pos x="831" y="19"/>
                </a:cxn>
                <a:cxn ang="0">
                  <a:pos x="734" y="268"/>
                </a:cxn>
              </a:cxnLst>
              <a:rect l="0" t="0" r="r" b="b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89" name="WordArt 33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8077200" cy="6248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383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endParaRPr lang="en-US" sz="18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5090" name="WordArt 34"/>
          <p:cNvSpPr>
            <a:spLocks noChangeArrowheads="1" noChangeShapeType="1" noTextEdit="1"/>
          </p:cNvSpPr>
          <p:nvPr/>
        </p:nvSpPr>
        <p:spPr bwMode="auto">
          <a:xfrm>
            <a:off x="2286000" y="1219200"/>
            <a:ext cx="4343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1800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2819400" y="1449221"/>
            <a:ext cx="32766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6600" b="0" dirty="0">
                <a:solidFill>
                  <a:srgbClr val="9900CC"/>
                </a:solidFill>
                <a:latin typeface="Arial" charset="0"/>
              </a:rPr>
              <a:t>TOÁN </a:t>
            </a:r>
            <a:r>
              <a:rPr lang="en-US" sz="7200" b="0" dirty="0" err="1">
                <a:solidFill>
                  <a:schemeClr val="hlink"/>
                </a:solidFill>
                <a:latin typeface="Arial" charset="0"/>
              </a:rPr>
              <a:t>Lớp</a:t>
            </a:r>
            <a:r>
              <a:rPr lang="en-US" sz="7200" b="0" dirty="0">
                <a:solidFill>
                  <a:schemeClr val="hlink"/>
                </a:solidFill>
                <a:latin typeface="Arial" charset="0"/>
              </a:rPr>
              <a:t> 4</a:t>
            </a:r>
            <a:endParaRPr lang="en-US" sz="8000" b="0" dirty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45094" name="Picture 38" descr="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52400"/>
            <a:ext cx="8477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9" grpId="0" animBg="1"/>
      <p:bldP spid="45090" grpId="0" animBg="1"/>
      <p:bldP spid="450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7"/>
          <p:cNvSpPr txBox="1">
            <a:spLocks noChangeArrowheads="1"/>
          </p:cNvSpPr>
          <p:nvPr/>
        </p:nvSpPr>
        <p:spPr bwMode="auto">
          <a:xfrm>
            <a:off x="2971800" y="3335338"/>
            <a:ext cx="25908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 Box 98"/>
          <p:cNvSpPr txBox="1">
            <a:spLocks noChangeArrowheads="1"/>
          </p:cNvSpPr>
          <p:nvPr/>
        </p:nvSpPr>
        <p:spPr bwMode="auto">
          <a:xfrm>
            <a:off x="2133600" y="4665662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2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7</a:t>
            </a:r>
            <a:endParaRPr lang="en-US" dirty="0">
              <a:latin typeface="Arial" charset="0"/>
            </a:endParaRPr>
          </a:p>
        </p:txBody>
      </p:sp>
      <p:sp>
        <p:nvSpPr>
          <p:cNvPr id="6" name="Line 99"/>
          <p:cNvSpPr>
            <a:spLocks noChangeShapeType="1"/>
          </p:cNvSpPr>
          <p:nvPr/>
        </p:nvSpPr>
        <p:spPr bwMode="auto">
          <a:xfrm>
            <a:off x="2209800" y="52927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100"/>
          <p:cNvSpPr txBox="1">
            <a:spLocks noChangeArrowheads="1"/>
          </p:cNvSpPr>
          <p:nvPr/>
        </p:nvSpPr>
        <p:spPr bwMode="auto">
          <a:xfrm>
            <a:off x="2819400" y="4953000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+</a:t>
            </a:r>
          </a:p>
        </p:txBody>
      </p:sp>
      <p:sp>
        <p:nvSpPr>
          <p:cNvPr id="8" name="Text Box 101"/>
          <p:cNvSpPr txBox="1">
            <a:spLocks noChangeArrowheads="1"/>
          </p:cNvSpPr>
          <p:nvPr/>
        </p:nvSpPr>
        <p:spPr bwMode="auto">
          <a:xfrm>
            <a:off x="3429000" y="4665662"/>
            <a:ext cx="914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3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7</a:t>
            </a:r>
            <a:endParaRPr lang="en-US" dirty="0">
              <a:latin typeface="Arial" charset="0"/>
            </a:endParaRPr>
          </a:p>
        </p:txBody>
      </p:sp>
      <p:sp>
        <p:nvSpPr>
          <p:cNvPr id="9" name="Line 102"/>
          <p:cNvSpPr>
            <a:spLocks noChangeShapeType="1"/>
          </p:cNvSpPr>
          <p:nvPr/>
        </p:nvSpPr>
        <p:spPr bwMode="auto">
          <a:xfrm>
            <a:off x="3505200" y="5257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4114800" y="4876800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Arial" charset="0"/>
              </a:rPr>
              <a:t>=</a:t>
            </a:r>
          </a:p>
        </p:txBody>
      </p:sp>
      <p:sp>
        <p:nvSpPr>
          <p:cNvPr id="11" name="Text Box 104"/>
          <p:cNvSpPr txBox="1">
            <a:spLocks noChangeArrowheads="1"/>
          </p:cNvSpPr>
          <p:nvPr/>
        </p:nvSpPr>
        <p:spPr bwMode="auto">
          <a:xfrm>
            <a:off x="4648200" y="4648200"/>
            <a:ext cx="914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5</a:t>
            </a: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7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2" name="Line 105"/>
          <p:cNvSpPr>
            <a:spLocks noChangeShapeType="1"/>
          </p:cNvSpPr>
          <p:nvPr/>
        </p:nvSpPr>
        <p:spPr bwMode="auto">
          <a:xfrm>
            <a:off x="48006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10"/>
          <p:cNvSpPr txBox="1">
            <a:spLocks noChangeArrowheads="1"/>
          </p:cNvSpPr>
          <p:nvPr/>
        </p:nvSpPr>
        <p:spPr bwMode="auto">
          <a:xfrm>
            <a:off x="383241" y="3810000"/>
            <a:ext cx="837751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</a:rPr>
              <a:t>Cả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hai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xe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chở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được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số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phần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số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gạo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trong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kho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là</a:t>
            </a:r>
            <a:r>
              <a:rPr lang="en-US" sz="3200" dirty="0">
                <a:latin typeface="Arial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>
                <a:spLocks/>
              </p:cNvSpPr>
              <p:nvPr/>
            </p:nvSpPr>
            <p:spPr bwMode="auto">
              <a:xfrm>
                <a:off x="228600" y="152401"/>
                <a:ext cx="8364071" cy="2971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-3429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US" sz="4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Bài</a:t>
                </a:r>
                <a:r>
                  <a:rPr lang="en-US" sz="4000" dirty="0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: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cùng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vào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một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.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thứ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nhất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số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,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thứ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.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Hỏi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cả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bao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nhiêu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phần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?</a:t>
                </a:r>
                <a:endParaRPr lang="en-US" sz="3200" b="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52401"/>
                <a:ext cx="8364071" cy="2971799"/>
              </a:xfrm>
              <a:prstGeom prst="rect">
                <a:avLst/>
              </a:prstGeom>
              <a:blipFill rotWithShape="0">
                <a:blip r:embed="rId2"/>
                <a:stretch>
                  <a:fillRect l="-1895" t="-3689" r="-656" b="-942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107"/>
          <p:cNvSpPr txBox="1">
            <a:spLocks noChangeArrowheads="1"/>
          </p:cNvSpPr>
          <p:nvPr/>
        </p:nvSpPr>
        <p:spPr bwMode="auto">
          <a:xfrm>
            <a:off x="2140324" y="5941063"/>
            <a:ext cx="5562600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Đáp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số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      </a:t>
            </a:r>
          </a:p>
        </p:txBody>
      </p:sp>
      <p:sp>
        <p:nvSpPr>
          <p:cNvPr id="18" name="Text Box 104"/>
          <p:cNvSpPr txBox="1">
            <a:spLocks noChangeArrowheads="1"/>
          </p:cNvSpPr>
          <p:nvPr/>
        </p:nvSpPr>
        <p:spPr bwMode="auto">
          <a:xfrm>
            <a:off x="3626224" y="5678907"/>
            <a:ext cx="914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5</a:t>
            </a: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7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9" name="Text Box 106"/>
          <p:cNvSpPr txBox="1">
            <a:spLocks noChangeArrowheads="1"/>
          </p:cNvSpPr>
          <p:nvPr/>
        </p:nvSpPr>
        <p:spPr bwMode="auto">
          <a:xfrm>
            <a:off x="4419600" y="5949437"/>
            <a:ext cx="3505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3300"/>
                </a:solidFill>
                <a:latin typeface="Arial" charset="0"/>
              </a:rPr>
              <a:t>số</a:t>
            </a:r>
            <a:r>
              <a:rPr lang="en-US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Arial" charset="0"/>
              </a:rPr>
              <a:t>gạo</a:t>
            </a:r>
            <a:r>
              <a:rPr lang="en-US" dirty="0" smtClean="0">
                <a:solidFill>
                  <a:srgbClr val="FF3300"/>
                </a:solidFill>
                <a:latin typeface="Arial" charset="0"/>
              </a:rPr>
              <a:t>.</a:t>
            </a:r>
            <a:endParaRPr lang="en-US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" name="Line 109"/>
          <p:cNvSpPr>
            <a:spLocks noChangeShapeType="1"/>
          </p:cNvSpPr>
          <p:nvPr/>
        </p:nvSpPr>
        <p:spPr bwMode="auto">
          <a:xfrm>
            <a:off x="3702424" y="6248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>
                <a:spLocks/>
              </p:cNvSpPr>
              <p:nvPr/>
            </p:nvSpPr>
            <p:spPr bwMode="auto">
              <a:xfrm>
                <a:off x="228600" y="152401"/>
                <a:ext cx="8364071" cy="2971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-3429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US" sz="4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Bài</a:t>
                </a:r>
                <a:r>
                  <a:rPr lang="en-US" sz="4000" dirty="0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: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cùng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vào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một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.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thứ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nhất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số </a:t>
                </a:r>
                <a:r>
                  <a:rPr lang="en-US" sz="3200" b="0" dirty="0" err="1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,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thứ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.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Hỏi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cả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bao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nhiêu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phần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?</a:t>
                </a:r>
                <a:endParaRPr lang="en-US" sz="3200" b="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52401"/>
                <a:ext cx="8364071" cy="2971799"/>
              </a:xfrm>
              <a:prstGeom prst="rect">
                <a:avLst/>
              </a:prstGeom>
              <a:blipFill rotWithShape="0">
                <a:blip r:embed="rId3"/>
                <a:stretch>
                  <a:fillRect l="-1895" t="-3689" r="-656" b="-942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06"/>
          <p:cNvSpPr txBox="1">
            <a:spLocks noChangeArrowheads="1"/>
          </p:cNvSpPr>
          <p:nvPr/>
        </p:nvSpPr>
        <p:spPr bwMode="auto">
          <a:xfrm>
            <a:off x="5513294" y="4913521"/>
            <a:ext cx="3505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Arial" charset="0"/>
              </a:rPr>
              <a:t>(</a:t>
            </a:r>
            <a:r>
              <a:rPr lang="en-US" dirty="0" err="1" smtClean="0">
                <a:solidFill>
                  <a:srgbClr val="FF3300"/>
                </a:solidFill>
                <a:latin typeface="Arial" charset="0"/>
              </a:rPr>
              <a:t>số</a:t>
            </a:r>
            <a:r>
              <a:rPr lang="en-US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Arial" charset="0"/>
              </a:rPr>
              <a:t>gạo</a:t>
            </a:r>
            <a:r>
              <a:rPr lang="en-US" dirty="0" smtClean="0">
                <a:solidFill>
                  <a:srgbClr val="FF3300"/>
                </a:solidFill>
                <a:latin typeface="Arial" charset="0"/>
              </a:rPr>
              <a:t>)</a:t>
            </a:r>
            <a:endParaRPr lang="en-US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9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4" grpId="0"/>
      <p:bldP spid="17" grpId="0"/>
      <p:bldP spid="18" grpId="0"/>
      <p:bldP spid="19" grpId="0"/>
      <p:bldP spid="20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838200" y="394728"/>
            <a:ext cx="723900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Arial" charset="0"/>
              </a:rPr>
              <a:t>Toán</a:t>
            </a:r>
            <a:endParaRPr 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6477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0" dirty="0" err="1">
                <a:solidFill>
                  <a:srgbClr val="FF0000"/>
                </a:solidFill>
                <a:latin typeface="Arial" charset="0"/>
              </a:rPr>
              <a:t>Phép</a:t>
            </a:r>
            <a:r>
              <a:rPr lang="en-US" sz="5400" b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5400" b="0" dirty="0" err="1">
                <a:solidFill>
                  <a:srgbClr val="FF0000"/>
                </a:solidFill>
                <a:latin typeface="Arial" charset="0"/>
              </a:rPr>
              <a:t>cộng</a:t>
            </a:r>
            <a:r>
              <a:rPr lang="en-US" sz="5400" b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5400" b="0" dirty="0" err="1">
                <a:solidFill>
                  <a:srgbClr val="FF0000"/>
                </a:solidFill>
                <a:latin typeface="Arial" charset="0"/>
              </a:rPr>
              <a:t>phân</a:t>
            </a:r>
            <a:r>
              <a:rPr lang="en-US" sz="5400" b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5400" b="0" dirty="0" err="1">
                <a:solidFill>
                  <a:srgbClr val="FF0000"/>
                </a:solidFill>
                <a:latin typeface="Arial" charset="0"/>
              </a:rPr>
              <a:t>số</a:t>
            </a:r>
            <a:endParaRPr lang="en-US" sz="5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382000" cy="3693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9900CC"/>
                </a:solidFill>
                <a:latin typeface="Arial" charset="0"/>
              </a:rPr>
              <a:t>1/ </a:t>
            </a:r>
            <a:r>
              <a:rPr lang="en-US" sz="3600" dirty="0" err="1">
                <a:solidFill>
                  <a:srgbClr val="9900CC"/>
                </a:solidFill>
                <a:latin typeface="Arial" charset="0"/>
              </a:rPr>
              <a:t>Quy</a:t>
            </a:r>
            <a:r>
              <a:rPr lang="en-US" sz="3600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Arial" charset="0"/>
              </a:rPr>
              <a:t>tắc</a:t>
            </a:r>
            <a:r>
              <a:rPr lang="en-US" sz="3600" dirty="0">
                <a:solidFill>
                  <a:srgbClr val="9900CC"/>
                </a:solidFill>
                <a:latin typeface="Arial" charset="0"/>
              </a:rPr>
              <a:t>: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Muốn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cộng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hai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phân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số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cùng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mẫu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số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, ta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cộng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hai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tử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số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với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nhau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và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giữ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nguyên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mẫu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số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9900CC"/>
                </a:solidFill>
                <a:latin typeface="Arial" charset="0"/>
              </a:rPr>
              <a:t>2/ </a:t>
            </a:r>
            <a:r>
              <a:rPr lang="en-US" sz="3600" dirty="0" err="1" smtClean="0">
                <a:solidFill>
                  <a:srgbClr val="9900CC"/>
                </a:solidFill>
                <a:latin typeface="Arial" charset="0"/>
              </a:rPr>
              <a:t>Tính</a:t>
            </a:r>
            <a:r>
              <a:rPr lang="en-US" sz="3600" dirty="0" smtClean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Arial" charset="0"/>
              </a:rPr>
              <a:t>chất</a:t>
            </a:r>
            <a:r>
              <a:rPr lang="en-US" sz="3600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Arial" charset="0"/>
              </a:rPr>
              <a:t>giao</a:t>
            </a:r>
            <a:r>
              <a:rPr lang="en-US" sz="3600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9900CC"/>
                </a:solidFill>
                <a:latin typeface="Arial" charset="0"/>
              </a:rPr>
              <a:t>hoán</a:t>
            </a:r>
            <a:r>
              <a:rPr lang="en-US" sz="3600" dirty="0">
                <a:solidFill>
                  <a:srgbClr val="9900CC"/>
                </a:solidFill>
                <a:latin typeface="Arial" charset="0"/>
              </a:rPr>
              <a:t>: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Khi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ta </a:t>
            </a:r>
            <a:r>
              <a:rPr lang="vi-VN" sz="3600" dirty="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ổi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chỗ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hai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phân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số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trong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một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tổng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thì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tổng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của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chúng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không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thay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vi-VN" sz="3600" dirty="0">
                <a:solidFill>
                  <a:srgbClr val="008000"/>
                </a:solidFill>
                <a:latin typeface="Arial" charset="0"/>
              </a:rPr>
              <a:t>đ</a:t>
            </a:r>
            <a:r>
              <a:rPr lang="en-US" sz="3600" dirty="0" err="1">
                <a:solidFill>
                  <a:srgbClr val="008000"/>
                </a:solidFill>
                <a:latin typeface="Arial" charset="0"/>
              </a:rPr>
              <a:t>ổi</a:t>
            </a:r>
            <a:r>
              <a:rPr lang="en-US" sz="3600" dirty="0">
                <a:solidFill>
                  <a:srgbClr val="008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697938" y="1295400"/>
            <a:ext cx="5181600" cy="2438400"/>
          </a:xfrm>
          <a:prstGeom prst="cloudCallout">
            <a:avLst>
              <a:gd name="adj1" fmla="val -62778"/>
              <a:gd name="adj2" fmla="val -53713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Cô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tuyên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dương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cả</a:t>
            </a:r>
            <a:r>
              <a:rPr lang="en-US" sz="3200" dirty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DEDCF"/>
                </a:solidFill>
                <a:latin typeface="Arial" charset="0"/>
              </a:rPr>
              <a:t>lớp</a:t>
            </a:r>
            <a:endParaRPr lang="en-US" sz="3200" dirty="0">
              <a:solidFill>
                <a:srgbClr val="FDEDCF"/>
              </a:solidFill>
              <a:latin typeface="Arial" charset="0"/>
            </a:endParaRPr>
          </a:p>
        </p:txBody>
      </p:sp>
      <p:pic>
        <p:nvPicPr>
          <p:cNvPr id="47109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81363"/>
            <a:ext cx="3808413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imag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85640">
            <a:off x="4897438" y="708025"/>
            <a:ext cx="2616200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14400" y="1630363"/>
            <a:ext cx="781816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3333FF"/>
                </a:solidFill>
                <a:latin typeface="Arial" charset="0"/>
              </a:rPr>
              <a:t>Điền</a:t>
            </a:r>
            <a:r>
              <a:rPr lang="en-US" sz="320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charset="0"/>
              </a:rPr>
              <a:t>dấu</a:t>
            </a:r>
            <a:r>
              <a:rPr lang="en-US" sz="3200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charset="0"/>
              </a:rPr>
              <a:t>thích</a:t>
            </a:r>
            <a:r>
              <a:rPr lang="en-US" sz="3200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charset="0"/>
              </a:rPr>
              <a:t>hợp</a:t>
            </a:r>
            <a:r>
              <a:rPr lang="en-US" sz="3200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Arial" charset="0"/>
              </a:rPr>
              <a:t>vào</a:t>
            </a:r>
            <a:r>
              <a:rPr lang="en-US" sz="3200" dirty="0">
                <a:solidFill>
                  <a:srgbClr val="3333FF"/>
                </a:solidFill>
                <a:latin typeface="Arial" charset="0"/>
              </a:rPr>
              <a:t> ô </a:t>
            </a:r>
            <a:r>
              <a:rPr lang="en-US" sz="3200" dirty="0" err="1">
                <a:solidFill>
                  <a:srgbClr val="3333FF"/>
                </a:solidFill>
                <a:latin typeface="Arial" charset="0"/>
              </a:rPr>
              <a:t>trống</a:t>
            </a:r>
            <a:r>
              <a:rPr lang="en-US" sz="3200" dirty="0">
                <a:solidFill>
                  <a:srgbClr val="3333FF"/>
                </a:solidFill>
                <a:latin typeface="Arial" charset="0"/>
              </a:rPr>
              <a:t> (&lt;, = ,&gt;)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2971800" y="2971800"/>
            <a:ext cx="6096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charset="0"/>
              </a:rPr>
              <a:t>5</a:t>
            </a:r>
            <a:endParaRPr lang="en-US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1524000" y="2895600"/>
            <a:ext cx="4143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971800" y="2895600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2971800" y="21336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2133600" y="2514600"/>
            <a:ext cx="6556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524000" y="21336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38200" y="2438400"/>
            <a:ext cx="603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274" name="Text Box 27"/>
          <p:cNvSpPr txBox="1">
            <a:spLocks noChangeArrowheads="1"/>
          </p:cNvSpPr>
          <p:nvPr/>
        </p:nvSpPr>
        <p:spPr bwMode="auto">
          <a:xfrm>
            <a:off x="5943600" y="2590800"/>
            <a:ext cx="6032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 </a:t>
            </a: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7391400" y="2971800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7391400" y="2209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391400" y="3048000"/>
            <a:ext cx="4460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6705600" y="2514600"/>
            <a:ext cx="5175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334000" y="24114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16002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1600200" y="4953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2882900" y="4973638"/>
            <a:ext cx="4730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4400">
              <a:solidFill>
                <a:srgbClr val="C00000"/>
              </a:solidFill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2971800" y="4191000"/>
            <a:ext cx="498475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895600" y="50292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7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1600200" y="41910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9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200" y="431641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1" name="Text Box 38"/>
          <p:cNvSpPr txBox="1">
            <a:spLocks noChangeArrowheads="1"/>
          </p:cNvSpPr>
          <p:nvPr/>
        </p:nvSpPr>
        <p:spPr bwMode="auto">
          <a:xfrm>
            <a:off x="6858000" y="44958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&lt;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334000" y="4468813"/>
            <a:ext cx="68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 sz="44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1524000" y="2971800"/>
            <a:ext cx="4635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5</a:t>
            </a:r>
          </a:p>
        </p:txBody>
      </p:sp>
      <p:sp>
        <p:nvSpPr>
          <p:cNvPr id="103" name="Text Box 38"/>
          <p:cNvSpPr txBox="1">
            <a:spLocks noChangeArrowheads="1"/>
          </p:cNvSpPr>
          <p:nvPr/>
        </p:nvSpPr>
        <p:spPr bwMode="auto">
          <a:xfrm>
            <a:off x="2286000" y="4572000"/>
            <a:ext cx="514350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Arial" charset="0"/>
              </a:rPr>
              <a:t>&gt;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2133600" y="2667000"/>
            <a:ext cx="6858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11292" name="Text Box 62"/>
          <p:cNvSpPr txBox="1">
            <a:spLocks noChangeArrowheads="1"/>
          </p:cNvSpPr>
          <p:nvPr/>
        </p:nvSpPr>
        <p:spPr bwMode="auto">
          <a:xfrm>
            <a:off x="8077200" y="3429000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705600" y="26670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209800" y="47244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858000" y="4648200"/>
            <a:ext cx="6096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6172200" y="2590800"/>
            <a:ext cx="381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6172200" y="4267200"/>
            <a:ext cx="533400" cy="144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3</a:t>
            </a:r>
          </a:p>
          <a:p>
            <a:r>
              <a:rPr lang="en-US" sz="4400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>
            <a:off x="6096000" y="4953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7620000" y="4572000"/>
            <a:ext cx="6096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458108" y="566689"/>
            <a:ext cx="40887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22" grpId="0"/>
      <p:bldP spid="21" grpId="0"/>
      <p:bldP spid="24" grpId="0"/>
      <p:bldP spid="31" grpId="0"/>
      <p:bldP spid="41" grpId="0"/>
      <p:bldP spid="42" grpId="0"/>
      <p:bldP spid="51" grpId="0"/>
      <p:bldP spid="59" grpId="0"/>
      <p:bldP spid="61" grpId="0"/>
      <p:bldP spid="62" grpId="0"/>
      <p:bldP spid="64" grpId="0"/>
      <p:bldP spid="69" grpId="0"/>
      <p:bldP spid="87" grpId="0"/>
      <p:bldP spid="88" grpId="0"/>
      <p:bldP spid="63549" grpId="0" animBg="1"/>
      <p:bldP spid="63551" grpId="0" animBg="1"/>
      <p:bldP spid="63552" grpId="0" animBg="1"/>
      <p:bldP spid="63553" grpId="0" animBg="1"/>
      <p:bldP spid="63554" grpId="0"/>
      <p:bldP spid="63555" grpId="0"/>
      <p:bldP spid="63556" grpId="0" animBg="1"/>
      <p:bldP spid="63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715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457200"/>
            <a:ext cx="8534400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endParaRPr lang="en-US" sz="4000">
              <a:solidFill>
                <a:srgbClr val="3333FF"/>
              </a:solidFill>
              <a:latin typeface="Arial" charset="0"/>
            </a:endParaRPr>
          </a:p>
          <a:p>
            <a:pPr algn="ctr"/>
            <a:r>
              <a:rPr lang="en-US" sz="4800">
                <a:solidFill>
                  <a:srgbClr val="FF0000"/>
                </a:solidFill>
                <a:latin typeface="Arial" charset="0"/>
              </a:rPr>
              <a:t>Toán</a:t>
            </a:r>
          </a:p>
          <a:p>
            <a:pPr algn="ctr"/>
            <a:r>
              <a:rPr lang="en-US" sz="7200" b="0">
                <a:solidFill>
                  <a:srgbClr val="FF0000"/>
                </a:solidFill>
                <a:latin typeface="Arial" charset="0"/>
              </a:rPr>
              <a:t>Phép cộng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85775" y="1216820"/>
                <a:ext cx="8229600" cy="2667000"/>
              </a:xfrm>
            </p:spPr>
            <p:txBody>
              <a:bodyPr>
                <a:noAutofit/>
              </a:bodyPr>
              <a:lstStyle/>
              <a:p>
                <a:pPr algn="just" eaLnBrk="1" hangingPunct="1">
                  <a:defRPr/>
                </a:pPr>
                <a:endParaRPr lang="en-US" sz="2000" u="sng" dirty="0" smtClean="0">
                  <a:solidFill>
                    <a:srgbClr val="C50B7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  <a:cs typeface="Times New Roman" pitchFamily="18" charset="0"/>
                </a:endParaRPr>
              </a:p>
              <a:p>
                <a:pPr algn="just" eaLnBrk="1" hangingPunct="1">
                  <a:defRPr/>
                </a:pPr>
                <a:endParaRPr lang="en-US" sz="2000" u="sng" dirty="0" smtClean="0">
                  <a:solidFill>
                    <a:srgbClr val="C50B7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  <a:cs typeface="Times New Roman" pitchFamily="18" charset="0"/>
                </a:endParaRPr>
              </a:p>
              <a:p>
                <a:pPr algn="just" eaLnBrk="1" hangingPunct="1">
                  <a:defRPr/>
                </a:pPr>
                <a:endParaRPr lang="en-US" sz="2000" u="sng" dirty="0" smtClean="0">
                  <a:solidFill>
                    <a:srgbClr val="C50B7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  <a:cs typeface="Times New Roman" pitchFamily="18" charset="0"/>
                </a:endParaRPr>
              </a:p>
              <a:p>
                <a:pPr algn="just" eaLnBrk="1" hangingPunct="1">
                  <a:defRPr/>
                </a:pPr>
                <a:endParaRPr lang="en-US" sz="2000" u="sng" dirty="0" smtClean="0">
                  <a:solidFill>
                    <a:srgbClr val="C50B7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  <a:cs typeface="Times New Roman" pitchFamily="18" charset="0"/>
                </a:endParaRPr>
              </a:p>
              <a:p>
                <a:pPr algn="just" eaLnBrk="1" hangingPunct="1">
                  <a:defRPr/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1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/</a:t>
                </a:r>
                <a:r>
                  <a:rPr lang="en-US" sz="2800" u="sng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Ví</a:t>
                </a:r>
                <a:r>
                  <a:rPr lang="en-US" sz="2800" u="sng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u="sng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dụ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:Có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1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băng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giấy,bạn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Nam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tô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màu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băng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giấy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,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sau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đó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Nam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tô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màu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tiếp</a:t>
                </a:r>
                <a:r>
                  <a:rPr lang="en-US" sz="2800" dirty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băng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giấy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Hỏi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bạn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Nam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đã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tô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màu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bao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nhiêu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phần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băng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giấy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/>
                    <a:cs typeface="Times New Roman" pitchFamily="18" charset="0"/>
                  </a:rPr>
                  <a:t>?</a:t>
                </a:r>
              </a:p>
              <a:p>
                <a:pPr algn="just" eaLnBrk="1" hangingPunct="1">
                  <a:defRPr/>
                </a:pPr>
                <a:endParaRPr lang="en-US" sz="2000" dirty="0" smtClean="0">
                  <a:solidFill>
                    <a:srgbClr val="480D79"/>
                  </a:solidFill>
                  <a:latin typeface="Arial"/>
                  <a:cs typeface="Times New Roman" pitchFamily="18" charset="0"/>
                </a:endParaRPr>
              </a:p>
              <a:p>
                <a:pPr algn="just" eaLnBrk="1" hangingPunct="1">
                  <a:defRPr/>
                </a:pPr>
                <a:r>
                  <a:rPr lang="en-US" sz="2000" dirty="0" smtClean="0">
                    <a:solidFill>
                      <a:srgbClr val="480D79"/>
                    </a:solidFill>
                    <a:latin typeface="Arial"/>
                    <a:cs typeface="Times New Roman" pitchFamily="18" charset="0"/>
                  </a:rPr>
                  <a:t> </a:t>
                </a:r>
              </a:p>
              <a:p>
                <a:pPr algn="just" eaLnBrk="1" hangingPunct="1">
                  <a:defRPr/>
                </a:pPr>
                <a:r>
                  <a:rPr lang="en-US" sz="2000" dirty="0" smtClean="0">
                    <a:solidFill>
                      <a:srgbClr val="480D79"/>
                    </a:solidFill>
                    <a:latin typeface="Arial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85775" y="1216820"/>
                <a:ext cx="8229600" cy="2667000"/>
              </a:xfrm>
              <a:blipFill rotWithShape="0">
                <a:blip r:embed="rId2"/>
                <a:stretch>
                  <a:fillRect l="-1556" t="-15103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847975" y="3657600"/>
            <a:ext cx="3657600" cy="1449387"/>
            <a:chOff x="5077518" y="4183554"/>
            <a:chExt cx="3657600" cy="1449388"/>
          </a:xfrm>
        </p:grpSpPr>
        <p:grpSp>
          <p:nvGrpSpPr>
            <p:cNvPr id="13341" name="Group 44"/>
            <p:cNvGrpSpPr>
              <a:grpSpLocks/>
            </p:cNvGrpSpPr>
            <p:nvPr/>
          </p:nvGrpSpPr>
          <p:grpSpPr bwMode="auto">
            <a:xfrm>
              <a:off x="5077518" y="4183554"/>
              <a:ext cx="3657600" cy="1447800"/>
              <a:chOff x="5077518" y="4183554"/>
              <a:chExt cx="3657600" cy="14478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077518" y="4183554"/>
                <a:ext cx="22860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  <p:grpSp>
            <p:nvGrpSpPr>
              <p:cNvPr id="13345" name="Group 58"/>
              <p:cNvGrpSpPr>
                <a:grpSpLocks/>
              </p:cNvGrpSpPr>
              <p:nvPr/>
            </p:nvGrpSpPr>
            <p:grpSpPr bwMode="auto">
              <a:xfrm>
                <a:off x="5534718" y="4183554"/>
                <a:ext cx="1373188" cy="1447800"/>
                <a:chOff x="6019006" y="2820194"/>
                <a:chExt cx="1373188" cy="14478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52958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57530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62102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>
                  <a:off x="6667499" y="3543301"/>
                  <a:ext cx="144780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Rectangle 59"/>
              <p:cNvSpPr/>
              <p:nvPr/>
            </p:nvSpPr>
            <p:spPr>
              <a:xfrm>
                <a:off x="7363518" y="4183554"/>
                <a:ext cx="1371600" cy="14478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n>
                    <a:solidFill>
                      <a:schemeClr val="bg1"/>
                    </a:solidFill>
                  </a:ln>
                  <a:latin typeface="Arial"/>
                </a:endParaRPr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 rot="5400000">
              <a:off x="70968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7554019" y="4907454"/>
              <a:ext cx="1447801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ight Brace 17"/>
          <p:cNvSpPr>
            <a:spLocks/>
          </p:cNvSpPr>
          <p:nvPr/>
        </p:nvSpPr>
        <p:spPr bwMode="auto">
          <a:xfrm rot="-5400000">
            <a:off x="3810000" y="2363787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" name="Left Brace 19"/>
          <p:cNvSpPr>
            <a:spLocks/>
          </p:cNvSpPr>
          <p:nvPr/>
        </p:nvSpPr>
        <p:spPr bwMode="auto">
          <a:xfrm rot="-5400000">
            <a:off x="3381375" y="45720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1" name="Left Brace 20"/>
          <p:cNvSpPr>
            <a:spLocks/>
          </p:cNvSpPr>
          <p:nvPr/>
        </p:nvSpPr>
        <p:spPr bwMode="auto">
          <a:xfrm rot="-5400000">
            <a:off x="4495800" y="4802187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762375" y="2819400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448175" y="5321300"/>
            <a:ext cx="533400" cy="1131887"/>
            <a:chOff x="6677718" y="5845667"/>
            <a:chExt cx="533400" cy="1132462"/>
          </a:xfrm>
        </p:grpSpPr>
        <p:grpSp>
          <p:nvGrpSpPr>
            <p:cNvPr id="13337" name="Group 22"/>
            <p:cNvGrpSpPr>
              <a:grpSpLocks/>
            </p:cNvGrpSpPr>
            <p:nvPr/>
          </p:nvGrpSpPr>
          <p:grpSpPr bwMode="auto">
            <a:xfrm>
              <a:off x="6677718" y="5845667"/>
              <a:ext cx="533400" cy="584775"/>
              <a:chOff x="5119255" y="4572000"/>
              <a:chExt cx="533400" cy="584340"/>
            </a:xfrm>
          </p:grpSpPr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3338" name="Text Box 29"/>
            <p:cNvSpPr txBox="1">
              <a:spLocks noChangeArrowheads="1"/>
            </p:cNvSpPr>
            <p:nvPr/>
          </p:nvSpPr>
          <p:spPr bwMode="auto">
            <a:xfrm>
              <a:off x="6753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276600" y="5335587"/>
            <a:ext cx="533400" cy="1131888"/>
            <a:chOff x="5534718" y="5845667"/>
            <a:chExt cx="533400" cy="1132462"/>
          </a:xfrm>
        </p:grpSpPr>
        <p:grpSp>
          <p:nvGrpSpPr>
            <p:cNvPr id="13333" name="Group 26"/>
            <p:cNvGrpSpPr>
              <a:grpSpLocks/>
            </p:cNvGrpSpPr>
            <p:nvPr/>
          </p:nvGrpSpPr>
          <p:grpSpPr bwMode="auto">
            <a:xfrm>
              <a:off x="5534718" y="5845667"/>
              <a:ext cx="533400" cy="584775"/>
              <a:chOff x="5119255" y="4572000"/>
              <a:chExt cx="533400" cy="584340"/>
            </a:xfrm>
          </p:grpSpPr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5119255" y="5119558"/>
                <a:ext cx="5334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36" name="Text Box 28"/>
              <p:cNvSpPr txBox="1">
                <a:spLocks noChangeArrowheads="1"/>
              </p:cNvSpPr>
              <p:nvPr/>
            </p:nvSpPr>
            <p:spPr bwMode="auto">
              <a:xfrm>
                <a:off x="5181168" y="4572000"/>
                <a:ext cx="412292" cy="5843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rgbClr val="7030A0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13334" name="Text Box 29"/>
            <p:cNvSpPr txBox="1">
              <a:spLocks noChangeArrowheads="1"/>
            </p:cNvSpPr>
            <p:nvPr/>
          </p:nvSpPr>
          <p:spPr bwMode="auto">
            <a:xfrm>
              <a:off x="5610918" y="6393354"/>
              <a:ext cx="412292" cy="5847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2847975" y="3657600"/>
            <a:ext cx="1373188" cy="1447800"/>
            <a:chOff x="1524000" y="4191000"/>
            <a:chExt cx="1373188" cy="1447800"/>
          </a:xfrm>
        </p:grpSpPr>
        <p:sp>
          <p:nvSpPr>
            <p:cNvPr id="29" name="Rectangle 28"/>
            <p:cNvSpPr/>
            <p:nvPr/>
          </p:nvSpPr>
          <p:spPr>
            <a:xfrm>
              <a:off x="1524000" y="4191000"/>
              <a:ext cx="13716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5400000">
              <a:off x="12580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17152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2172494" y="49141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4219575" y="3657600"/>
            <a:ext cx="914400" cy="1460500"/>
            <a:chOff x="0" y="4724400"/>
            <a:chExt cx="914400" cy="1447800"/>
          </a:xfrm>
        </p:grpSpPr>
        <p:cxnSp>
          <p:nvCxnSpPr>
            <p:cNvPr id="36" name="Straight Connector 35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0" y="4724400"/>
              <a:ext cx="914400" cy="14478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bg1"/>
                  </a:solidFill>
                </a:ln>
                <a:latin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-265906" y="5447506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1"/>
            <a:ext cx="8305800" cy="918416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Ta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phải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th</a:t>
            </a:r>
            <a:r>
              <a:rPr lang="vi-VN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ự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: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0" y="760413"/>
            <a:ext cx="2286000" cy="14478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124200" y="760413"/>
            <a:ext cx="1373188" cy="1447800"/>
            <a:chOff x="6019006" y="2820194"/>
            <a:chExt cx="1373188" cy="1447800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52959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7531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2103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7500" y="3543300"/>
              <a:ext cx="14478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4953000" y="760413"/>
            <a:ext cx="13716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6863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5143501" y="1484312"/>
            <a:ext cx="1447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ight Brace 78"/>
          <p:cNvSpPr>
            <a:spLocks/>
          </p:cNvSpPr>
          <p:nvPr/>
        </p:nvSpPr>
        <p:spPr bwMode="auto">
          <a:xfrm rot="-5400000">
            <a:off x="3657600" y="-534987"/>
            <a:ext cx="304800" cy="2286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0" name="Left Brace 79"/>
          <p:cNvSpPr>
            <a:spLocks/>
          </p:cNvSpPr>
          <p:nvPr/>
        </p:nvSpPr>
        <p:spPr bwMode="auto">
          <a:xfrm rot="-5400000">
            <a:off x="3200400" y="1674813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1" name="Left Brace 80"/>
          <p:cNvSpPr>
            <a:spLocks/>
          </p:cNvSpPr>
          <p:nvPr/>
        </p:nvSpPr>
        <p:spPr bwMode="auto">
          <a:xfrm rot="-5400000">
            <a:off x="4343400" y="1903413"/>
            <a:ext cx="3048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algn="ctr">
            <a:solidFill>
              <a:srgbClr val="3333FF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3616325" y="-57150"/>
            <a:ext cx="4349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?</a:t>
            </a:r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>
            <a:off x="4267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4329113" y="2422525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2</a:t>
            </a:r>
          </a:p>
        </p:txBody>
      </p:sp>
      <p:sp>
        <p:nvSpPr>
          <p:cNvPr id="86" name="Text Box 29"/>
          <p:cNvSpPr txBox="1">
            <a:spLocks noChangeArrowheads="1"/>
          </p:cNvSpPr>
          <p:nvPr/>
        </p:nvSpPr>
        <p:spPr bwMode="auto">
          <a:xfrm>
            <a:off x="4343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3124200" y="2970213"/>
            <a:ext cx="533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50B75"/>
              </a:solidFill>
            </a:endParaRPr>
          </a:p>
        </p:txBody>
      </p:sp>
      <p:sp>
        <p:nvSpPr>
          <p:cNvPr id="89" name="Text Box 28"/>
          <p:cNvSpPr txBox="1">
            <a:spLocks noChangeArrowheads="1"/>
          </p:cNvSpPr>
          <p:nvPr/>
        </p:nvSpPr>
        <p:spPr bwMode="auto">
          <a:xfrm>
            <a:off x="3200400" y="24384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3</a:t>
            </a:r>
          </a:p>
        </p:txBody>
      </p:sp>
      <p:sp>
        <p:nvSpPr>
          <p:cNvPr id="90" name="Text Box 29"/>
          <p:cNvSpPr txBox="1">
            <a:spLocks noChangeArrowheads="1"/>
          </p:cNvSpPr>
          <p:nvPr/>
        </p:nvSpPr>
        <p:spPr bwMode="auto">
          <a:xfrm>
            <a:off x="3200400" y="2895600"/>
            <a:ext cx="4127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8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473053" y="4343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1473053" y="5029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2616053" y="4343400"/>
            <a:ext cx="479425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50" name="Line 32"/>
          <p:cNvSpPr>
            <a:spLocks noChangeShapeType="1"/>
          </p:cNvSpPr>
          <p:nvPr/>
        </p:nvSpPr>
        <p:spPr bwMode="auto">
          <a:xfrm>
            <a:off x="2616053" y="5029200"/>
            <a:ext cx="3429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2082653" y="4648200"/>
            <a:ext cx="3429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3225653" y="4687887"/>
            <a:ext cx="5334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>
                <a:latin typeface="Arial" charset="0"/>
              </a:rPr>
              <a:t>=</a:t>
            </a:r>
          </a:p>
        </p:txBody>
      </p:sp>
      <p:sp>
        <p:nvSpPr>
          <p:cNvPr id="53" name="Line 36"/>
          <p:cNvSpPr>
            <a:spLocks noChangeShapeType="1"/>
          </p:cNvSpPr>
          <p:nvPr/>
        </p:nvSpPr>
        <p:spPr bwMode="auto">
          <a:xfrm>
            <a:off x="3987653" y="5029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5435453" y="4800600"/>
            <a:ext cx="7620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5359253" y="4724400"/>
            <a:ext cx="4572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=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0" y="4343400"/>
            <a:ext cx="838200" cy="1477963"/>
            <a:chOff x="5968853" y="4343400"/>
            <a:chExt cx="838200" cy="1477963"/>
          </a:xfrm>
        </p:grpSpPr>
        <p:sp>
          <p:nvSpPr>
            <p:cNvPr id="56" name="Text Box 39"/>
            <p:cNvSpPr txBox="1">
              <a:spLocks noChangeArrowheads="1"/>
            </p:cNvSpPr>
            <p:nvPr/>
          </p:nvSpPr>
          <p:spPr bwMode="auto">
            <a:xfrm>
              <a:off x="5968853" y="4343400"/>
              <a:ext cx="838200" cy="14779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FF0000"/>
                  </a:solidFill>
                  <a:latin typeface="Arial" charset="0"/>
                </a:rPr>
                <a:t> 5</a:t>
              </a:r>
            </a:p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FF0000"/>
                  </a:solidFill>
                  <a:latin typeface="Arial" charset="0"/>
                </a:rPr>
                <a:t> 8</a:t>
              </a:r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5968853" y="5029200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Text Box 41"/>
          <p:cNvSpPr txBox="1">
            <a:spLocks noChangeArrowheads="1"/>
          </p:cNvSpPr>
          <p:nvPr/>
        </p:nvSpPr>
        <p:spPr bwMode="auto">
          <a:xfrm>
            <a:off x="3911453" y="4343400"/>
            <a:ext cx="1219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9" name="Text Box 42"/>
          <p:cNvSpPr txBox="1">
            <a:spLocks noChangeArrowheads="1"/>
          </p:cNvSpPr>
          <p:nvPr/>
        </p:nvSpPr>
        <p:spPr bwMode="auto">
          <a:xfrm>
            <a:off x="3911453" y="4343400"/>
            <a:ext cx="1371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3 + 2</a:t>
            </a:r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949553" y="5154026"/>
            <a:ext cx="1066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Arial" charset="0"/>
              </a:rPr>
              <a:t>   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6" grpId="0" animBg="1"/>
      <p:bldP spid="79" grpId="0" animBg="1"/>
      <p:bldP spid="80" grpId="0" animBg="1"/>
      <p:bldP spid="81" grpId="0" animBg="1"/>
      <p:bldP spid="82" grpId="0"/>
      <p:bldP spid="85" grpId="0"/>
      <p:bldP spid="86" grpId="0"/>
      <p:bldP spid="89" grpId="0"/>
      <p:bldP spid="90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5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906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819953"/>
            <a:ext cx="8458200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n w="28575">
                <a:solidFill>
                  <a:sysClr val="windowText" lastClr="000000"/>
                </a:solidFill>
              </a:ln>
              <a:latin typeface="Arial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057400" y="3106737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1981200" y="3640137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276600" y="3106737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3200400" y="3640137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428565" y="3152026"/>
            <a:ext cx="16002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 </a:t>
            </a:r>
            <a:endParaRPr lang="en-US" dirty="0">
              <a:solidFill>
                <a:srgbClr val="3333CC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   9</a:t>
            </a:r>
            <a:endParaRPr lang="en-US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4419600" y="3593305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2590800" y="3335337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+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3962400" y="3335337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4428565" y="3048000"/>
            <a:ext cx="99418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</a:rPr>
              <a:t>3</a:t>
            </a:r>
            <a:r>
              <a:rPr lang="en-US" dirty="0" smtClean="0">
                <a:solidFill>
                  <a:srgbClr val="3333CC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 charset="0"/>
              </a:rPr>
              <a:t>+ 4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515100" y="3013073"/>
            <a:ext cx="5334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  <a:latin typeface="Arial" charset="0"/>
              </a:rPr>
              <a:t>9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918048" y="3297593"/>
            <a:ext cx="457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=</a:t>
            </a: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436659" y="3557615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228600" y="121453"/>
            <a:ext cx="2438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2/ </a:t>
            </a:r>
            <a:r>
              <a:rPr lang="en-US" sz="3200" dirty="0" err="1">
                <a:latin typeface="Arial" charset="0"/>
              </a:rPr>
              <a:t>Quy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tắc</a:t>
            </a:r>
            <a:r>
              <a:rPr lang="en-US" sz="3200" dirty="0"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3161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0" grpId="0"/>
      <p:bldP spid="21" grpId="0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56275" y="1381125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6172200" y="1676400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096000" y="1066800"/>
            <a:ext cx="6667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096000" y="1752600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1770063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752600" y="1752600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3105150" y="1697038"/>
            <a:ext cx="4921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175000" y="1192213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3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048000" y="1752600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2473325" y="13446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+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1752600" y="1143000"/>
            <a:ext cx="48442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2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3810000" y="13716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343400" y="1676400"/>
            <a:ext cx="12652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392831" y="1143000"/>
            <a:ext cx="1093569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+ 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3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648200" y="1752600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50938" y="1344613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7150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221707" y="2411413"/>
            <a:ext cx="473075" cy="523875"/>
            <a:chOff x="4953000" y="4572000"/>
            <a:chExt cx="533400" cy="713447"/>
          </a:xfrm>
        </p:grpSpPr>
        <p:sp>
          <p:nvSpPr>
            <p:cNvPr id="58" name="Line 9"/>
            <p:cNvSpPr>
              <a:spLocks noChangeShapeType="1"/>
            </p:cNvSpPr>
            <p:nvPr/>
          </p:nvSpPr>
          <p:spPr bwMode="auto">
            <a:xfrm>
              <a:off x="4953000" y="5257342"/>
              <a:ext cx="5334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500" name="Text Box 28"/>
            <p:cNvSpPr txBox="1">
              <a:spLocks noChangeArrowheads="1"/>
            </p:cNvSpPr>
            <p:nvPr/>
          </p:nvSpPr>
          <p:spPr bwMode="auto">
            <a:xfrm>
              <a:off x="5004907" y="4572000"/>
              <a:ext cx="434141" cy="7134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253163" y="3048000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2514598"/>
            <a:ext cx="1755775" cy="1082989"/>
            <a:chOff x="3657600" y="4571997"/>
            <a:chExt cx="1979883" cy="1475607"/>
          </a:xfrm>
        </p:grpSpPr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3657600" y="5259837"/>
              <a:ext cx="533459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3" name="Text Box 27"/>
            <p:cNvSpPr txBox="1">
              <a:spLocks noChangeArrowheads="1"/>
            </p:cNvSpPr>
            <p:nvPr/>
          </p:nvSpPr>
          <p:spPr bwMode="auto">
            <a:xfrm>
              <a:off x="3734596" y="5334698"/>
              <a:ext cx="434189" cy="7129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105815" y="5259837"/>
              <a:ext cx="531668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5" name="Text Box 28"/>
            <p:cNvSpPr txBox="1">
              <a:spLocks noChangeArrowheads="1"/>
            </p:cNvSpPr>
            <p:nvPr/>
          </p:nvSpPr>
          <p:spPr bwMode="auto">
            <a:xfrm>
              <a:off x="5181396" y="4571997"/>
              <a:ext cx="434189" cy="712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496" name="Text Box 29"/>
            <p:cNvSpPr txBox="1">
              <a:spLocks noChangeArrowheads="1"/>
            </p:cNvSpPr>
            <p:nvPr/>
          </p:nvSpPr>
          <p:spPr bwMode="auto">
            <a:xfrm>
              <a:off x="5181396" y="5334700"/>
              <a:ext cx="434189" cy="7129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497" name="Text Box 38"/>
            <p:cNvSpPr txBox="1">
              <a:spLocks noChangeArrowheads="1"/>
            </p:cNvSpPr>
            <p:nvPr/>
          </p:nvSpPr>
          <p:spPr bwMode="auto">
            <a:xfrm>
              <a:off x="4420394" y="4779420"/>
              <a:ext cx="445035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8498" name="Text Box 26"/>
            <p:cNvSpPr txBox="1">
              <a:spLocks noChangeArrowheads="1"/>
            </p:cNvSpPr>
            <p:nvPr/>
          </p:nvSpPr>
          <p:spPr bwMode="auto">
            <a:xfrm>
              <a:off x="3734596" y="4571998"/>
              <a:ext cx="434189" cy="7124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3733800" y="26670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4343400" y="2971800"/>
            <a:ext cx="1214438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4343400" y="2438400"/>
            <a:ext cx="13303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3   +  5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800600" y="3124200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4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131888" y="2716213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auto">
          <a:xfrm>
            <a:off x="5740400" y="39354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91238" y="3783013"/>
            <a:ext cx="595312" cy="523220"/>
            <a:chOff x="4814857" y="4572000"/>
            <a:chExt cx="671773" cy="712558"/>
          </a:xfrm>
        </p:grpSpPr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4952794" y="5257344"/>
              <a:ext cx="533836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91" name="Text Box 28"/>
            <p:cNvSpPr txBox="1">
              <a:spLocks noChangeArrowheads="1"/>
            </p:cNvSpPr>
            <p:nvPr/>
          </p:nvSpPr>
          <p:spPr bwMode="auto">
            <a:xfrm>
              <a:off x="4814857" y="4572000"/>
              <a:ext cx="660607" cy="7125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Arial" charset="0"/>
                </a:rPr>
                <a:t>10</a:t>
              </a:r>
              <a:endParaRPr lang="en-US" dirty="0">
                <a:solidFill>
                  <a:srgbClr val="C00000"/>
                </a:solidFill>
                <a:latin typeface="Arial" charset="0"/>
              </a:endParaRPr>
            </a:p>
          </p:txBody>
        </p:sp>
      </p:grp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6248400" y="4343400"/>
            <a:ext cx="6858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8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3810000" y="396240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4419600" y="4267200"/>
            <a:ext cx="12160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4492217" y="3657600"/>
            <a:ext cx="99418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+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7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4724400" y="4343400"/>
            <a:ext cx="7286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8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1138238" y="4065588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5870575" y="52308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243638" y="5012393"/>
            <a:ext cx="614362" cy="523220"/>
            <a:chOff x="4821893" y="4571996"/>
            <a:chExt cx="664029" cy="712557"/>
          </a:xfrm>
        </p:grpSpPr>
        <p:sp>
          <p:nvSpPr>
            <p:cNvPr id="104" name="Line 9"/>
            <p:cNvSpPr>
              <a:spLocks noChangeShapeType="1"/>
            </p:cNvSpPr>
            <p:nvPr/>
          </p:nvSpPr>
          <p:spPr bwMode="auto">
            <a:xfrm>
              <a:off x="4952297" y="5257339"/>
              <a:ext cx="533625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8489" name="Text Box 28"/>
            <p:cNvSpPr txBox="1">
              <a:spLocks noChangeArrowheads="1"/>
            </p:cNvSpPr>
            <p:nvPr/>
          </p:nvSpPr>
          <p:spPr bwMode="auto">
            <a:xfrm>
              <a:off x="4821893" y="4571996"/>
              <a:ext cx="632744" cy="71255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Arial" charset="0"/>
                </a:rPr>
                <a:t>4</a:t>
              </a:r>
              <a:r>
                <a:rPr lang="en-US" dirty="0" smtClean="0">
                  <a:solidFill>
                    <a:srgbClr val="C00000"/>
                  </a:solidFill>
                  <a:latin typeface="Arial" charset="0"/>
                </a:rPr>
                <a:t>2</a:t>
              </a:r>
              <a:endParaRPr lang="en-US" dirty="0">
                <a:solidFill>
                  <a:srgbClr val="C00000"/>
                </a:solidFill>
                <a:latin typeface="Arial" charset="0"/>
              </a:endParaRPr>
            </a:p>
          </p:txBody>
        </p:sp>
      </p:grpSp>
      <p:sp>
        <p:nvSpPr>
          <p:cNvPr id="103" name="Text Box 29"/>
          <p:cNvSpPr txBox="1">
            <a:spLocks noChangeArrowheads="1"/>
          </p:cNvSpPr>
          <p:nvPr/>
        </p:nvSpPr>
        <p:spPr bwMode="auto">
          <a:xfrm>
            <a:off x="6243638" y="5572780"/>
            <a:ext cx="585417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25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>
            <a:off x="3824288" y="5230813"/>
            <a:ext cx="3952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4459288" y="5486400"/>
            <a:ext cx="1331912" cy="20638"/>
          </a:xfrm>
          <a:prstGeom prst="line">
            <a:avLst/>
          </a:prstGeom>
          <a:noFill/>
          <a:ln w="100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" name="Text Box 28"/>
          <p:cNvSpPr txBox="1">
            <a:spLocks noChangeArrowheads="1"/>
          </p:cNvSpPr>
          <p:nvPr/>
        </p:nvSpPr>
        <p:spPr bwMode="auto">
          <a:xfrm>
            <a:off x="4343400" y="4953000"/>
            <a:ext cx="129394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35 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+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7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4800600" y="5562600"/>
            <a:ext cx="585417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25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066800" y="5360988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d.</a:t>
            </a:r>
            <a:endParaRPr lang="en-US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990600" y="68580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3333FF"/>
                </a:solidFill>
                <a:latin typeface="Arial" charset="0"/>
              </a:rPr>
              <a:t>Bài</a:t>
            </a:r>
            <a:r>
              <a:rPr lang="en-US" sz="2400" dirty="0">
                <a:solidFill>
                  <a:srgbClr val="3333FF"/>
                </a:solidFill>
                <a:latin typeface="Arial" charset="0"/>
              </a:rPr>
              <a:t> 1: </a:t>
            </a:r>
            <a:r>
              <a:rPr lang="en-US" sz="2400" dirty="0" err="1">
                <a:solidFill>
                  <a:srgbClr val="3333FF"/>
                </a:solidFill>
                <a:latin typeface="Arial" charset="0"/>
              </a:rPr>
              <a:t>Tính</a:t>
            </a:r>
            <a:endParaRPr lang="en-US" sz="2400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18476" name="Text Box 75"/>
          <p:cNvSpPr txBox="1">
            <a:spLocks noChangeArrowheads="1"/>
          </p:cNvSpPr>
          <p:nvPr/>
        </p:nvSpPr>
        <p:spPr bwMode="auto">
          <a:xfrm>
            <a:off x="685800" y="0"/>
            <a:ext cx="38862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644525" y="108400"/>
            <a:ext cx="36576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3/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Thực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hành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1676400" y="3657600"/>
            <a:ext cx="7620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3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8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9230" name="Line 78"/>
          <p:cNvSpPr>
            <a:spLocks noChangeShapeType="1"/>
          </p:cNvSpPr>
          <p:nvPr/>
        </p:nvSpPr>
        <p:spPr bwMode="auto">
          <a:xfrm>
            <a:off x="1676400" y="4267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2514600" y="3962400"/>
            <a:ext cx="381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3124200" y="3657600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7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8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>
            <a:off x="3124200" y="4267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4" name="Text Box 82"/>
          <p:cNvSpPr txBox="1">
            <a:spLocks noChangeArrowheads="1"/>
          </p:cNvSpPr>
          <p:nvPr/>
        </p:nvSpPr>
        <p:spPr bwMode="auto">
          <a:xfrm>
            <a:off x="1752600" y="4953000"/>
            <a:ext cx="9144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35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25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9235" name="Line 83"/>
          <p:cNvSpPr>
            <a:spLocks noChangeShapeType="1"/>
          </p:cNvSpPr>
          <p:nvPr/>
        </p:nvSpPr>
        <p:spPr bwMode="auto">
          <a:xfrm>
            <a:off x="1676400" y="5562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236" name="Text Box 84"/>
          <p:cNvSpPr txBox="1">
            <a:spLocks noChangeArrowheads="1"/>
          </p:cNvSpPr>
          <p:nvPr/>
        </p:nvSpPr>
        <p:spPr bwMode="auto">
          <a:xfrm>
            <a:off x="2514600" y="5257800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+</a:t>
            </a:r>
          </a:p>
        </p:txBody>
      </p:sp>
      <p:sp>
        <p:nvSpPr>
          <p:cNvPr id="49238" name="Text Box 86"/>
          <p:cNvSpPr txBox="1">
            <a:spLocks noChangeArrowheads="1"/>
          </p:cNvSpPr>
          <p:nvPr/>
        </p:nvSpPr>
        <p:spPr bwMode="auto">
          <a:xfrm>
            <a:off x="2971800" y="4953000"/>
            <a:ext cx="838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7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25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2971800" y="5562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6761163" y="1360113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72" name="Text Box 38"/>
          <p:cNvSpPr txBox="1">
            <a:spLocks noChangeArrowheads="1"/>
          </p:cNvSpPr>
          <p:nvPr/>
        </p:nvSpPr>
        <p:spPr bwMode="auto">
          <a:xfrm>
            <a:off x="7307262" y="1379257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1</a:t>
            </a: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6876626" y="2654534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sp>
        <p:nvSpPr>
          <p:cNvPr id="74" name="Text Box 38"/>
          <p:cNvSpPr txBox="1">
            <a:spLocks noChangeArrowheads="1"/>
          </p:cNvSpPr>
          <p:nvPr/>
        </p:nvSpPr>
        <p:spPr bwMode="auto">
          <a:xfrm>
            <a:off x="7422725" y="2673678"/>
            <a:ext cx="38504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6826560" y="3977390"/>
            <a:ext cx="39528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=</a:t>
            </a:r>
          </a:p>
        </p:txBody>
      </p:sp>
      <p:grpSp>
        <p:nvGrpSpPr>
          <p:cNvPr id="77" name="Group 17"/>
          <p:cNvGrpSpPr>
            <a:grpSpLocks/>
          </p:cNvGrpSpPr>
          <p:nvPr/>
        </p:nvGrpSpPr>
        <p:grpSpPr bwMode="auto">
          <a:xfrm>
            <a:off x="7278688" y="3733800"/>
            <a:ext cx="473075" cy="523220"/>
            <a:chOff x="4952794" y="4572000"/>
            <a:chExt cx="533836" cy="712558"/>
          </a:xfrm>
        </p:grpSpPr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4952794" y="5257344"/>
              <a:ext cx="533836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9" name="Text Box 28"/>
            <p:cNvSpPr txBox="1">
              <a:spLocks noChangeArrowheads="1"/>
            </p:cNvSpPr>
            <p:nvPr/>
          </p:nvSpPr>
          <p:spPr bwMode="auto">
            <a:xfrm>
              <a:off x="4989437" y="4572000"/>
              <a:ext cx="434496" cy="7125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Arial" charset="0"/>
                </a:rPr>
                <a:t>5</a:t>
              </a:r>
              <a:endParaRPr lang="en-US" dirty="0">
                <a:solidFill>
                  <a:srgbClr val="C00000"/>
                </a:solidFill>
                <a:latin typeface="Arial" charset="0"/>
              </a:endParaRPr>
            </a:p>
          </p:txBody>
        </p:sp>
      </p:grp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7313613" y="4343400"/>
            <a:ext cx="6858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6" grpId="0"/>
      <p:bldP spid="34" grpId="0"/>
      <p:bldP spid="27" grpId="0"/>
      <p:bldP spid="29" grpId="0"/>
      <p:bldP spid="30" grpId="0"/>
      <p:bldP spid="31" grpId="0"/>
      <p:bldP spid="32" grpId="0"/>
      <p:bldP spid="25" grpId="0"/>
      <p:bldP spid="23" grpId="0"/>
      <p:bldP spid="19" grpId="0"/>
      <p:bldP spid="108" grpId="0"/>
      <p:bldP spid="38" grpId="0"/>
      <p:bldP spid="57" grpId="0"/>
      <p:bldP spid="48" grpId="0"/>
      <p:bldP spid="46" grpId="0"/>
      <p:bldP spid="42" grpId="0"/>
      <p:bldP spid="109" grpId="0"/>
      <p:bldP spid="61" grpId="0"/>
      <p:bldP spid="80" grpId="0"/>
      <p:bldP spid="71" grpId="0"/>
      <p:bldP spid="69" grpId="0"/>
      <p:bldP spid="65" grpId="0"/>
      <p:bldP spid="110" grpId="0"/>
      <p:bldP spid="84" grpId="0"/>
      <p:bldP spid="103" grpId="0"/>
      <p:bldP spid="94" grpId="0"/>
      <p:bldP spid="91" grpId="0" animBg="1"/>
      <p:bldP spid="92" grpId="0"/>
      <p:bldP spid="88" grpId="0"/>
      <p:bldP spid="111" grpId="0"/>
      <p:bldP spid="49229" grpId="0"/>
      <p:bldP spid="49230" grpId="0" animBg="1"/>
      <p:bldP spid="49231" grpId="0"/>
      <p:bldP spid="49232" grpId="0"/>
      <p:bldP spid="49233" grpId="0" animBg="1"/>
      <p:bldP spid="49234" grpId="0"/>
      <p:bldP spid="49235" grpId="0" animBg="1"/>
      <p:bldP spid="49236" grpId="0"/>
      <p:bldP spid="49238" grpId="0"/>
      <p:bldP spid="49239" grpId="0" animBg="1"/>
      <p:bldP spid="70" grpId="0"/>
      <p:bldP spid="72" grpId="0"/>
      <p:bldP spid="73" grpId="0"/>
      <p:bldP spid="74" grpId="0"/>
      <p:bldP spid="75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42047" y="3833812"/>
            <a:ext cx="8610600" cy="1447800"/>
          </a:xfrm>
          <a:prstGeom prst="wedgeRoundRectCallout">
            <a:avLst>
              <a:gd name="adj1" fmla="val -39731"/>
              <a:gd name="adj2" fmla="val 86731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ta </a:t>
            </a:r>
            <a:r>
              <a:rPr lang="vi-VN" sz="3200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ổi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chỗ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tổng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tổng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chúng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thay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ổi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" y="5791200"/>
            <a:ext cx="8991600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>
                <a:latin typeface="Arial" charset="0"/>
              </a:rPr>
              <a:t>=&gt; Tính chất giao hoán của phép cộng các phân số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57200" y="1420812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7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203041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47800" y="1420812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7</a:t>
            </a:r>
            <a:endParaRPr lang="en-US" dirty="0">
              <a:latin typeface="Arial" charset="0"/>
            </a:endParaRP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447800" y="2030412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990600" y="1824037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905000" y="1747837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=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286000" y="1420812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3 + </a:t>
            </a:r>
            <a:r>
              <a:rPr lang="en-US" dirty="0"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</a:t>
            </a:r>
            <a:r>
              <a:rPr lang="en-US" dirty="0" smtClean="0">
                <a:latin typeface="Arial" charset="0"/>
              </a:rPr>
              <a:t>7</a:t>
            </a:r>
            <a:endParaRPr lang="en-US" dirty="0">
              <a:latin typeface="Arial" charset="0"/>
            </a:endParaRP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362200" y="2030412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276600" y="1747837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733800" y="1420812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  <a:latin typeface="Arial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3733800" y="2030412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495800" y="1725612"/>
            <a:ext cx="304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;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181600" y="1497012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7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5181600" y="210661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172200" y="1497012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7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6172200" y="2106612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715000" y="1900237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629400" y="1824037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7010400" y="1497012"/>
            <a:ext cx="1219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2 + 3</a:t>
            </a: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</a:t>
            </a:r>
            <a:r>
              <a:rPr lang="en-US" dirty="0" smtClean="0">
                <a:latin typeface="Arial" charset="0"/>
              </a:rPr>
              <a:t>7</a:t>
            </a:r>
            <a:endParaRPr lang="en-US" dirty="0">
              <a:latin typeface="Arial" charset="0"/>
            </a:endParaRP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086600" y="2106612"/>
            <a:ext cx="8524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8001000" y="1824037"/>
            <a:ext cx="45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8458200" y="1497012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  <a:latin typeface="Arial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  <a:latin typeface="Arial" charset="0"/>
              </a:rPr>
              <a:t>7</a:t>
            </a:r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8458200" y="2106612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2895600" y="2640012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charset="0"/>
              </a:rPr>
              <a:t>7</a:t>
            </a: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2895600" y="324961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886200" y="2640012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3886200" y="3249612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429000" y="3043237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5257800" y="2640012"/>
            <a:ext cx="6096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5257800" y="324961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6248400" y="2640012"/>
            <a:ext cx="457200" cy="116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50"/>
                </a:solidFill>
                <a:latin typeface="Arial" charset="0"/>
              </a:rPr>
              <a:t>3</a:t>
            </a:r>
            <a:endParaRPr lang="en-US" dirty="0">
              <a:solidFill>
                <a:srgbClr val="00B05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50"/>
                </a:solidFill>
                <a:latin typeface="Arial" charset="0"/>
              </a:rPr>
              <a:t>7</a:t>
            </a:r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6248400" y="3249612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5791200" y="3043237"/>
            <a:ext cx="3048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4572000" y="2944812"/>
            <a:ext cx="5334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=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228600" y="142875"/>
            <a:ext cx="6400800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</a:rPr>
              <a:t>Bài</a:t>
            </a:r>
            <a:r>
              <a:rPr lang="en-US" sz="3200" dirty="0">
                <a:latin typeface="Arial" charset="0"/>
              </a:rPr>
              <a:t> 2: </a:t>
            </a:r>
            <a:r>
              <a:rPr lang="en-US" sz="3200" i="1" dirty="0" err="1" smtClean="0">
                <a:latin typeface="Arial" charset="0"/>
              </a:rPr>
              <a:t>Tính</a:t>
            </a:r>
            <a:r>
              <a:rPr lang="en-US" sz="3200" i="1" dirty="0" smtClean="0">
                <a:latin typeface="Arial" charset="0"/>
              </a:rPr>
              <a:t> </a:t>
            </a:r>
            <a:r>
              <a:rPr lang="en-US" sz="3200" i="1" dirty="0" err="1" smtClean="0">
                <a:latin typeface="Arial" charset="0"/>
              </a:rPr>
              <a:t>chất</a:t>
            </a:r>
            <a:r>
              <a:rPr lang="en-US" sz="3200" i="1" dirty="0" smtClean="0">
                <a:latin typeface="Arial" charset="0"/>
              </a:rPr>
              <a:t> </a:t>
            </a:r>
            <a:r>
              <a:rPr lang="en-US" sz="3200" i="1" dirty="0" err="1" smtClean="0">
                <a:latin typeface="Arial" charset="0"/>
              </a:rPr>
              <a:t>giao</a:t>
            </a:r>
            <a:r>
              <a:rPr lang="en-US" sz="3200" i="1" dirty="0" smtClean="0">
                <a:latin typeface="Arial" charset="0"/>
              </a:rPr>
              <a:t> </a:t>
            </a:r>
            <a:r>
              <a:rPr lang="en-US" sz="3200" i="1" dirty="0" err="1" smtClean="0">
                <a:latin typeface="Arial" charset="0"/>
              </a:rPr>
              <a:t>hoán</a:t>
            </a:r>
            <a:endParaRPr lang="en-US" sz="32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</a:rPr>
              <a:t>	 </a:t>
            </a:r>
            <a:r>
              <a:rPr lang="en-US" sz="3200" dirty="0" err="1" smtClean="0">
                <a:latin typeface="Arial" charset="0"/>
              </a:rPr>
              <a:t>Viết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tiếp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vào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chỗ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chấm</a:t>
            </a:r>
            <a:r>
              <a:rPr lang="en-US" sz="32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9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9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9" grpId="0"/>
      <p:bldP spid="59400" grpId="0" animBg="1"/>
      <p:bldP spid="59401" grpId="0"/>
      <p:bldP spid="59402" grpId="0" animBg="1"/>
      <p:bldP spid="59403" grpId="0"/>
      <p:bldP spid="59404" grpId="0"/>
      <p:bldP spid="59408" grpId="0" animBg="1"/>
      <p:bldP spid="59409" grpId="0"/>
      <p:bldP spid="59411" grpId="0"/>
      <p:bldP spid="59412" grpId="0" animBg="1"/>
      <p:bldP spid="59413" grpId="0"/>
      <p:bldP spid="59414" grpId="0"/>
      <p:bldP spid="59415" grpId="0" animBg="1"/>
      <p:bldP spid="59416" grpId="0"/>
      <p:bldP spid="59417" grpId="0" animBg="1"/>
      <p:bldP spid="59418" grpId="0"/>
      <p:bldP spid="59419" grpId="0"/>
      <p:bldP spid="59421" grpId="0" animBg="1"/>
      <p:bldP spid="59422" grpId="0"/>
      <p:bldP spid="59423" grpId="0"/>
      <p:bldP spid="59424" grpId="0" animBg="1"/>
      <p:bldP spid="59425" grpId="0"/>
      <p:bldP spid="59426" grpId="0" animBg="1"/>
      <p:bldP spid="59427" grpId="0"/>
      <p:bldP spid="59428" grpId="0" animBg="1"/>
      <p:bldP spid="59429" grpId="0"/>
      <p:bldP spid="59430" grpId="0"/>
      <p:bldP spid="59431" grpId="0" animBg="1"/>
      <p:bldP spid="59432" grpId="0"/>
      <p:bldP spid="59433" grpId="0" animBg="1"/>
      <p:bldP spid="59434" grpId="0"/>
      <p:bldP spid="594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/>
              </p:cNvSpPr>
              <p:nvPr/>
            </p:nvSpPr>
            <p:spPr bwMode="auto">
              <a:xfrm>
                <a:off x="228600" y="152401"/>
                <a:ext cx="8364071" cy="2971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-3429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</a:pPr>
                <a:r>
                  <a:rPr lang="en-US" sz="4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Bài</a:t>
                </a:r>
                <a:r>
                  <a:rPr lang="en-US" sz="4000" dirty="0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4000" dirty="0" smtClean="0">
                    <a:solidFill>
                      <a:srgbClr val="0070C0"/>
                    </a:solidFill>
                    <a:latin typeface="Arial" charset="0"/>
                    <a:cs typeface="Times New Roman" pitchFamily="18" charset="0"/>
                  </a:rPr>
                  <a:t>: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cùng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vào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một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.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thứ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nhất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,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thứ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.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Hỏi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cả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hai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ô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tô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chuyển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được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bao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nhiêu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phần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số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gạo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trong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kho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Arial" charset="0"/>
                    <a:cs typeface="Times New Roman" pitchFamily="18" charset="0"/>
                  </a:rPr>
                  <a:t>?</a:t>
                </a:r>
                <a:endParaRPr lang="en-US" sz="3200" b="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52401"/>
                <a:ext cx="8364071" cy="2971799"/>
              </a:xfrm>
              <a:prstGeom prst="rect">
                <a:avLst/>
              </a:prstGeom>
              <a:blipFill rotWithShape="0">
                <a:blip r:embed="rId2"/>
                <a:stretch>
                  <a:fillRect l="-1895" t="-3689" r="-656" b="-942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219200" y="1295400"/>
            <a:ext cx="6477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3124200"/>
            <a:ext cx="518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" y="2057400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" y="2590800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9800" y="2057400"/>
            <a:ext cx="6172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0" y="2640106"/>
            <a:ext cx="579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</TotalTime>
  <Words>449</Words>
  <Application>Microsoft Office PowerPoint</Application>
  <PresentationFormat>On-screen Show (4:3)</PresentationFormat>
  <Paragraphs>192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.VnTime</vt:lpstr>
      <vt:lpstr>Arial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PROBOOK</cp:lastModifiedBy>
  <cp:revision>167</cp:revision>
  <cp:lastPrinted>1601-01-01T00:00:00Z</cp:lastPrinted>
  <dcterms:created xsi:type="dcterms:W3CDTF">1601-01-01T00:00:00Z</dcterms:created>
  <dcterms:modified xsi:type="dcterms:W3CDTF">2021-02-22T07:22:47Z</dcterms:modified>
</cp:coreProperties>
</file>